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E86B69-968B-4305-B0EC-25C3822D0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5C569A-C85F-49E3-A929-D70F0D904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D10E33-5F28-444F-AA33-59EA22DFC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1AF623-9FAA-4849-AD19-B13549EC0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66AD5B-F8A3-48B6-9929-6661A8E25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CB6703-ED7A-4664-BFC9-C01822BD2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CF1124-43B4-4030-8496-47D0D1844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D800E2-23D9-4697-AB7A-C76013962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EEAEFA-F763-4188-A9CC-91E3C3B5C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00F9F7-A60F-44AB-ACFF-F7A44C766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04D3CA-3B25-415D-B7A3-F09C8263A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11303005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肺结核防治在农村地区的挑战与应对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农村地区肺结核防治的挑战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应对挑战的策略与措施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农村地区肺结核防治的实践与探索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阐述农村地区肺结核防治的重要性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农村地区肺结核发病率高，防治工作对于保障农民健康、促进农村经济发展具有重要意义。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3708" r="13708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分析农村地区肺结核防治面临的挑战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农村地区存在医疗卫生资源不足、防治意识不强、经济水平较低等问题，给肺结核防治工作带来诸多挑战。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探讨应对策略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针对农村地区肺结核防治面临的挑战，提出相应的应对策略，如加强宣传教育、完善医疗卫生服务体系、提高农民经济水平等。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781" r="25781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农村地区肺结核发病率和死亡率高于城市地区，且近年来呈现上升趋势。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发病率和死亡率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农民对肺结核的认知程度较低，防治意识不强，缺乏自我保健和及时就医的意识。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防治意识和知识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农村地区医疗卫生资源不足，基层医疗机构缺乏专业的肺结核防治医生和设备，导致防治工作难以有效开展。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医疗卫生资源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农民经济水平较低，社会保障体系不完善，因病致贫、因病返贫现象严重，制约了肺结核防治工作的开展。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经济和社会因素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农村地区肺结核防治现状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农村地区肺结核防治的挑战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专业医护人员短缺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农村地区医护人员数量不足，且专业水平相对较低，难以满足肺结核患者的医疗需求。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医疗机构数量不足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农村地区医疗机构数量相对较少，导致肺结核患者难以及时获得诊断和治疗。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医疗设备缺乏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农村地区医疗机构普遍缺乏先进的医疗设备，影响肺结核的准确诊断和有效治疗。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医疗资源不足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83" r="1658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症状认识不足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农村地区患者对肺结核症状的认识不足，容易忽视早期症状，延误诊断和治疗。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就医习惯不佳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受传统观念和经济条件影响，农村地区患者往往选择自行购药或寻求非专业治疗，导致病情恶化。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对疾病重视程度不够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部分患者对肺结核的危害认识不足，重视程度不够，不积极配合治疗和管理。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患者就医意识不强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农村地区肺结核防治知识普及不足，患者对疾病的认知存在误区和盲区。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健康教育不足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农村地区宣传手段相对单一，难以覆盖所有目标人群，影响防治知识的传播和普及。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宣传手段有限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部分农村地区居民文化水平较低，对防治知识的理解和掌握存在困难。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文化水平限制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防治知识普及不够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农村地区经济条件相对较差，部分患者因经济原因无法承担治疗费用，导致治疗中断或延误。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经济条件限制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农村地区社会保障体系不完善，肺结核患者在治疗过程中难以获得足够的社会支持和帮助。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社会支持不足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农村地区交通不便，患者前往医疗机构就诊存在困难，影响及时诊断和治疗。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交通不便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经济和社会因素影响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应对挑战的策略与措施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完善医疗设施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建立健全农村地区的医疗设施，如诊所、卫生院等，提供基本的肺结核诊断和治疗服务。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培训医护人员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加强对农村地区医护人员的培训，提高他们的肺结核诊断和治疗水平。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加大投入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政府应增加对农村地区肺结核防治的医疗资源投入，包括资金、设备、药品和人力等。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8211" r="8211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加强医疗资源建设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普及健康知识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向农村居民普及健康知识，包括肺结核的症状、传播途径、预防措施等，提高他们的自我保健意识和能力。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引导患者及时就医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鼓励农村居民出现肺结核症状时及时就医，避免延误诊断和治疗。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加强宣传教育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通过广播、电视、报纸等媒体，以及社区宣传、健康讲座等形式，提高农村居民对肺结核的认识和重视程度。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提高患者就医意识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https://d.book118.com/108113030056006032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2024-09-09T22:00:45.001</cp:lastPrinted>
  <dcterms:created xsi:type="dcterms:W3CDTF">2024-09-09T14:00:45Z</dcterms:created>
  <dcterms:modified xsi:type="dcterms:W3CDTF">2024-09-09T14:00:47Z</dcterms:modified>
</cp:coreProperties>
</file>