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CCA018-92CA-42C7-AB17-656079C16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AE00C-2C87-4699-936B-A45DDE9FB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32853C-0C22-4E70-AEFF-4289DBC87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131AC7-8077-4BFA-97BC-94CB13152B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2E99A7-C068-4FDC-8492-171126751E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B67022-9108-49C6-9870-D7475A139D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CADFD2-BD50-48C2-996B-A253231EBA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D3E56B-5A6D-4AD3-8E21-ADBF8D9D97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374850-D43C-41BB-A771-EB2E34562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34CED-04E4-4AA5-88F9-82110D37D3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A98E7-CF23-4327-85AA-7450C3739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13074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挫折心理健康教育案例分析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挫折心理概述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挫折心理应对策略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随着社会竞争日益激烈，青少年面临的挫折和压力不断增加。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社会背景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41" r="1494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教育背景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研究目的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217" r="222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学校和家庭在挫折教育方面的不足，导致许多青少年缺乏应对挫折的能力。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通过对典型案例的分析，探讨挫折心理教育的有效方法和途径。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所选案例具有代表性，能够反映当前青少年在面对挫折时的普遍问题。</a:t>
            </a:r>
          </a:p>
        </p:txBody>
      </p:sp>
      <p:pic>
        <p:nvPicPr>
          <p:cNvPr id="5" name="Picture 5"/>
          <p:cNvPicPr>
            <a:picLocks noChangeAspect="1"/>
          </p:cNvPicPr>
          <p:nvPr/>
        </p:nvPicPr>
        <p:blipFill>
          <a:blip r:embed="rId2"/>
          <a:srcRect l="7167" r="71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375" b="1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208" r="82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典型性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所选案例具有实际操作的可能性，可以为教育工作者和家长提供具体的指导。</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可行性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所选案例能够引发深入思考，为改进青少年挫折教育提供有益的启示。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启发性</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案例选择原因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挫折心理概述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877" r="278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198" r="221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挫折心理的定义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当个体无法达到预期目标或遭遇失败时，挫折心理可能引发消极情绪、焦虑、沮丧等。</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挫折心理是指个体在追求目标过程中遇到阻碍时产生的负面情绪和心理反应。</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个体设定的目标超出自身能力范围，导致难以实现而产生挫折感。</a:t>
            </a:r>
          </a:p>
        </p:txBody>
      </p:sp>
      <p:pic>
        <p:nvPicPr>
          <p:cNvPr id="6" name="Picture 6"/>
          <p:cNvPicPr>
            <a:picLocks noChangeAspect="1"/>
          </p:cNvPicPr>
          <p:nvPr/>
        </p:nvPicPr>
        <p:blipFill>
          <a:blip r:embed="rId2"/>
          <a:srcRect l="13542" r="13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目标过高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在竞争激烈的环境中，个体可能因无法胜过他人而产生挫折感。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竞争压力</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141" r="1214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个体对自我期望过高，当实际表现未能达到预期时会产生挫折感。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自我期望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挫折心理产生的原因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767" b="2676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366" b="1536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793" b="2779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挫折心理的影响</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心理健康</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长期处于挫折心理状态可能对个体的心理健康产生负面影响，如焦虑、抑郁等。</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行为表现</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挫折心理可能导致个体失去自信和动力，影响其工作、学习等方面的表现。</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人际关系</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个体的挫折心理可能影响其与他人的交往，导致人际关系紧张。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案例分析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250" r="25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总结词：面对挫折</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详细描述：学生小张在一次重要的考试中未能达到预期目标，感到失落和自责。在心理辅导过程中，辅导老师帮助小张认识到失败是成长的一部分，并学会从失败中吸取教训，重新规划学习计划和目标。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案例一：学生考试失败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https://d.book118.com/108113074026006040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2024-09-18T10:24:30.191</cp:lastPrinted>
  <dcterms:created xsi:type="dcterms:W3CDTF">2024-09-18T02:24:30Z</dcterms:created>
  <dcterms:modified xsi:type="dcterms:W3CDTF">2024-09-18T02:24:32Z</dcterms:modified>
</cp:coreProperties>
</file>