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71CE3-BDC4-4713-B628-DB56175B9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48F28-8BF8-4E8D-937E-BEA5B780E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16923-C44C-4B50-9E04-EDAFCB3FE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C1322-1D0D-406F-8FDD-E457A68C1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7B416F-DBE9-4D74-83F7-394F63985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1554F7-6D52-44C0-A142-80873FFBE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C7BF88-02DD-4A33-B100-3AB667EED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93F42-0D20-4F5B-BEF4-2E2280315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74131-A681-46C6-B930-B755EA0C3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CF139-69B4-4C64-A0D8-9D61A4623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51F5E-0F9B-41D7-954A-FC4EB7AC1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14113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171如何预防和缓解关节炎症状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关节炎概述与类型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早期识别与诊断方法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治疗方案与药物选择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康复训练与辅助器具使用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心理调适与家庭支持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关节炎概述与类型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54" r="309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54" r="309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关节炎是一种关节炎症性疾病，主要表现为关节疼痛、肿胀、僵硬和功能障碍。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关节炎定义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关节炎的发病原因多种多样，包括遗传、感染、自身免疫反应、创伤、代谢异常等。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关节炎定义及发病原因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897" b="318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常见关节炎类型及其特点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骨关节炎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骨关节炎是最常见的关节炎类型，主要表现为关节软骨退变和骨质增生，常见于老年人。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类风湿性关节炎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类风湿性关节炎是一种自身免疫性疾病，主要表现为关节滑膜炎症和关节破坏，可导致关节畸形和功能丧失。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强直性脊柱炎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强直性脊柱炎是一种主要侵犯脊柱和骶髂关节的慢性炎症性疾病，可导致脊柱强直和僵硬。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关节炎患者常常遭受关节疼痛、肿胀和僵硬等不适，影响日常生活和工作。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疼痛与不适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关节炎可导致关节功能障碍，使患者行走、上下楼梯等日常活动变得困难。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运动障碍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长期受关节炎困扰，患者可能出现焦虑、抑郁等心理问题，影响生活质量。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关节炎对患者生活质量影响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保持适量运动，如散步、游泳、瑜伽等，以增强关节周围肌肉的力量和灵活性，减轻关节负担。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42" b="1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过重会增加关节负担，特别是膝关节，因此保持健康的体重对预防关节炎至关重要。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保证充足的休息和睡眠时间，有助于减轻关节疲劳和缓解炎症。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保持健康生活方式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补充钙和维生素D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钙和维生素D对骨骼健康至关重要，适量摄入奶制品、豆制品、绿叶蔬菜等富含钙和维生素D的食物。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摄入富含蛋白质、维生素和矿物质的食物，如鱼、蔬菜、水果和全谷类食品，以保持关节健康。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抗氧化剂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摄入富含抗氧化剂的食物，如深色蔬菜、水果、坚果和种子等，有助于减轻关节炎症。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合理饮食与营养补充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避免长时间保持同一姿势或过度使用某一关节，以减少关节磨损和炎症。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避免过度使用关节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寒冷和潮湿环境可能加重关节炎症状，因此要注意保暖和保持干燥。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某些药物可能加重关节炎症状或引起关节不适，因此在选择药物时要谨慎，并咨询医生的建议。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谨慎选择药物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避免诱发因素及注意事项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早期识别与诊断方法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895" b="16895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关节炎初期常表现为关节轻度疼痛，休息后缓解，活动后加重。自查时可通过按压关节，如出现压痛，应警惕关节炎可能。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关节疼痛与压痛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关节炎患者关节内滑膜增生，导致关节肿胀。同时，炎症因子刺激关节周围组织，引发僵硬感。自查时应注意关节是否较对侧肿胀，活动是否受限。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关节肿胀与僵硬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关节炎患者关节面不平整，活动时出现摩擦音。随着病情发展，关节活动受限，如屈伸不利等。自查时可注意关节活动时的声音和顺畅程度。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关节摩擦音与活动受限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早期症状识别及自查技巧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就医时机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出现上述症状时，应及时就医。尤其是症状持续加重或影响日常生活时，更应尽早寻求专业医生的帮助。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检查项目推荐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医生会根据患者症状安排相应检查，如X线、CT、MRI等影像学检查，以及血液检查如类风湿因子、血沉等。这些检查有助于明确关节炎的类型和程度。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就医时机选择和检查项目推荐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https://d.book118.com/108114113054006045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2024-09-25T21:51:05.489</cp:lastPrinted>
  <dcterms:created xsi:type="dcterms:W3CDTF">2024-09-25T13:51:05Z</dcterms:created>
  <dcterms:modified xsi:type="dcterms:W3CDTF">2024-09-25T13:51:07Z</dcterms:modified>
</cp:coreProperties>
</file>