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C30179-6A92-481A-88C1-8078A7C3F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5F082-7FB3-4F00-BCAD-A3BD22686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9C6276-A37D-4A1A-9994-2369089B0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AFA15F-797C-457F-92F0-BCA3E6CFB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442C43-5713-4B10-B43E-75E6227A50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299AE6-353D-4213-86A7-AC005C9021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788E79-1EB6-4F49-81AC-A003D6B870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B1A11-E6D2-466C-9157-C414CB9A48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2C2D2-4547-47A4-BB4D-5857CC4EDA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7CA5B2-EDEE-4383-ABE9-66D1E1E71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9B367-681E-4C05-92F9-8FD6E0482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141220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chemeClr val="accent1">
                  <a:alpha val="100000"/>
                </a:schemeClr>
              </a:solidFill>
              <a:latin typeface="Microsoft Yahei"/>
              <a:ea typeface="Microsoft Yahei"/>
              <a:cs typeface="Microsoft Yahei"/>
            </a:endParaRP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糖尿病护理文献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糖尿病护理概述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糖尿病的护理方法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糖尿病并发症的预防与护理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糖尿病患者的自我管理与教育</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糖尿病护理研究进展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糖尿病护理概述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糖尿病是一种常见的慢性代谢性疾病，由胰岛素分泌不足或作用缺陷引起的高血糖为特征。根据病因和临床表现，糖尿病可分为1型糖尿病、2型糖尿病、妊娠期糖尿病等类型。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糖尿病是由于胰岛素分泌不足或作用缺陷导致的以高血糖为特征的慢性代谢性疾病。长期高血糖可导致多种并发症，如心血管疾病、肾脏疾病、神经病变等。不同类型的糖尿病在病因、发病机制、临床表现和治疗上存在差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糖尿病在全球范围内呈高发趋势，尤其在发展中国家。糖尿病的发病率和患病率随着年龄的增长而增加，且存在一定的性别差异。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据国际糖尿病联盟（IDF）数据显示，全球约有4.63亿成年人患有糖尿病，其中2型糖尿病占绝大多数。糖尿病的发病率和患病率在不同地区和人群中存在差异，但总体呈上升趋势。年龄、遗传、生活方式等因素与糖尿病的发病风险相关。此外，糖尿病的发病还存在一定的性别差异，女性在绝经后患病风险增加。</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糖尿病的流行病学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糖尿病的病因和发病机制较为复杂，涉及遗传、环境、生活方式等多个因素。1型糖尿病与自身免疫和遗传有关，而2型糖尿病则与胰岛素抵抗和β细胞功能缺陷有关。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糖尿病的发病机制主要包括胰岛素分泌不足或作用缺陷。1型糖尿病主要是由于自身免疫破坏导致胰岛β细胞功能受损，胰岛素分泌不足。2型糖尿病则与胰岛素抵抗和β细胞功能缺陷有关，涉及遗传、环境、生活方式等多个因素。此外，妊娠期糖尿病也与胰岛素抵抗和糖代谢紊乱有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糖尿病的病因与发病机制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糖尿病的护理方法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控制总热量摄入，保持营养均衡，减少高糖、高脂肪食物的摄入。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饮食控制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48" r="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分餐制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458" r="20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增加膳食纤维摄入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遵循少食多餐的原则，将每日食物分成5-6餐，避免因过度饱腹而引起血糖波动。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多吃蔬菜、水果、全谷类食物，有助于降低血糖，改善葡萄糖耐量。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根据个人情况选择合适的运动方式，如快走、慢跑、游泳等有氧运动，以增强身体代谢能力。</a:t>
            </a:r>
          </a:p>
        </p:txBody>
      </p:sp>
      <p:pic>
        <p:nvPicPr>
          <p:cNvPr id="5" name="Picture 5"/>
          <p:cNvPicPr>
            <a:picLocks noChangeAspect="1"/>
          </p:cNvPicPr>
          <p:nvPr/>
        </p:nvPicPr>
        <p:blipFill>
          <a:blip r:embed="rId2"/>
          <a:srcRect l="7495" r="749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适量运动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每周进行至少150分钟的中等强度有氧运动，或75分钟的高强度有氧运动，并根据个人情况适当调整。</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运动时间与频率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避免运动过度引起低血糖反应，运动时应随身携带糖果、饼干等食物以备不时之需。</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避免运动过度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遵循医生的指导，按时服药，不随意更改剂量或停药。</a:t>
            </a:r>
          </a:p>
        </p:txBody>
      </p:sp>
      <p:pic>
        <p:nvPicPr>
          <p:cNvPr id="6" name="Picture 6"/>
          <p:cNvPicPr>
            <a:picLocks noChangeAspect="1"/>
          </p:cNvPicPr>
          <p:nvPr/>
        </p:nvPicPr>
        <p:blipFill>
          <a:blip r:embed="rId2"/>
          <a:srcRect l="8000" r="8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按时服药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注意观察身体反应，如出现不适症状应及时就医调整药物。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观察药物副作用</a:t>
            </a:r>
          </a:p>
        </p:txBody>
      </p:sp>
      <p:pic>
        <p:nvPicPr>
          <p:cNvPr id="10" name="Picture 10"/>
          <p:cNvPicPr>
            <a:picLocks noChangeAspect="1"/>
          </p:cNvPicPr>
          <p:nvPr/>
        </p:nvPicPr>
        <p:blipFill>
          <a:blip r:embed="rId3"/>
          <a:srcRect l="9375" r="9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083" r="12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定期进行血糖监测和相关检查，以便及时了解病情变化和治疗效果。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定期复查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学会调节情绪，保持乐观的心态，避免因情绪波动而影响血糖控制。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情绪管理</a:t>
            </a:r>
          </a:p>
        </p:txBody>
      </p:sp>
      <p:pic>
        <p:nvPicPr>
          <p:cNvPr id="5" name="Picture 5"/>
          <p:cNvPicPr>
            <a:picLocks noChangeAspect="1"/>
          </p:cNvPicPr>
          <p:nvPr/>
        </p:nvPicPr>
        <p:blipFill>
          <a:blip r:embed="rId2"/>
          <a:srcRect l="1750" r="1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通过认知行为疗法帮助患者改变不良的思维方式和行为习惯，减轻焦虑、抑郁等情绪问题。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认知行为疗法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积极参与社交活动，与家人和朋友保持联系，获得情感支持和鼓励。</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社会支持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糖尿病并发症的预防与护理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https://d.book118.com/108114122014006032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2024-09-09T08:25:30.097</cp:lastPrinted>
  <dcterms:created xsi:type="dcterms:W3CDTF">2024-09-09T00:25:30Z</dcterms:created>
  <dcterms:modified xsi:type="dcterms:W3CDTF">2024-09-09T00:25:32Z</dcterms:modified>
</cp:coreProperties>
</file>