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3E477-E4BF-4CE6-9BAD-14059539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F89D3-5900-4C64-AA33-101512CD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E05A3-964C-4D27-BD71-9093E661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7DEA5-AE50-41F3-900D-AD9543F7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2B166-878D-426D-B5DF-A175EFB2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F6B2A-ACCC-4F67-BBDC-0A443109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C61FD-F5D7-42DA-A2F7-3EF7EBA1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13F72-BC6D-47E7-8856-CD884F1C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3C921-B1FB-414D-843D-04904BA4B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A9848-1F3A-4875-95DD-C7ADDABF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17F67-2D3C-41EE-A700-E158DC606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5020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我国石化行业节能减排的途径与措施分析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我国石化行业的现状及问题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石化行业节能减排的途径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石化行业节能减排的措施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政策建议与制度保障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我国石化行业的现状及问题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石化行业的发展现状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石化行业是我国重要的工业领域，近年来发展迅速，规模不断扩大。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石化行业的技术水平不断提高，新产品、新工艺不断涌现。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石化行业在国家经济发展中具有重要地位，但也面临着严峻的环保和能源消耗问题。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石化行业的废水、废气、废渣等污染物排放较大，对环境和人体健康造成严重影响。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石化行业的生产过程需要大量的能源和资源，导致能源消耗和碳排放居高不下。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部分企业存在设备老化、技术落后等问题，导致能源利用率低、排放不达标。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石化行业能耗与排放问题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石化行业是我国节能减排的重点领域之一，也是实现绿色发展的关键环节。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节能减排有利于提高企业经济效益和社会效益，推动行业可持续发展。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943" b="894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320" r="43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节能减排是全球性的趋势，也是我国的基本国策。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石化行业节能减排的紧迫性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石化行业节能减排的途径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改进和优化生产工艺，减少能源消耗和浪费。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选用高效、低能耗的设备，提高能源利用效率。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高效设备选用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通过余热回收、能量回收等措施，提高能源利用效率。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能源回收利用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积极开发利用天然气资源，减少对化石能源的依赖。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天然气利用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042" b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风能、太阳能利用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生物质能利用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大力开发风能、太阳能等可再生能源，减少对传统能源的消耗。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积极开发利用生物质能源，提高能源利用效率。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发展清洁能源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积极推进能源结构多元化，减少对传统化石能源的依赖。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多元化能源结构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加大对新能源产业的扶持力度，培育新能源产业集群。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新能源产业培育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加强能耗总量控制，优化能源消费结构。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能耗总量控制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推进能源结构调整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https://d.book118.com/108115020104006023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2024-08-30T08:51:09.039</cp:lastPrinted>
  <dcterms:created xsi:type="dcterms:W3CDTF">2024-08-30T00:51:09Z</dcterms:created>
  <dcterms:modified xsi:type="dcterms:W3CDTF">2024-08-30T00:51:10Z</dcterms:modified>
</cp:coreProperties>
</file>