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67F01-D8A5-43CF-837E-8A12C104A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D00F3-D20B-47C4-939E-8D1C02255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4C6E9-EE6B-44E0-A987-5CE1B5F2A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12041-F7F0-4FB0-8CDB-62DFBBB85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0C619-DC4C-41A4-AAFA-69CD2CD37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4CCA87-9B37-4BE1-91BD-381DA5813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9B69F8-BEED-45B0-A97D-A76074665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0B205-1E55-4127-834C-E5A45B0C6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D1A02-98D5-4949-B7A2-8019DF070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B04C8-E1DD-4225-9EA6-01EDB8C84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42285-FEE6-45ED-A041-E8DD3008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6047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创新解决方案通过大客户营销策略实现价值创造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价值创造与实现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85" b="5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67" b="5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市场竞争日益激烈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随着全球化的深入和科技的快速发展，企业面临的市场竞争愈发激烈，需要寻找新的增长点。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大客户往往有更为复杂和多样化的需求，需要企业提供更加定制化的解决方案。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提升企业盈利能力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大客户通常具有较高的购买力和长期合作潜力，通过有效的大客户营销策略，可以显著提升企业的盈利能力。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通过针对大客户制定专门的营销策略，可以集中企业的优势资源，提供更加精准和高效的服务。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集中优势资源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深化客户关系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与大客户建立长期稳定的合作关系，有助于企业深入了解客户需求，持续提供创新解决方案。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与大客户合作可以提升企业在市场上的知名度和品牌影响力，进而吸引更多优质客户。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5" r="30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大客户通常指的是对企业产品或服务需求量大、消费能力强、影响力广泛的客户。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大客户往往具有采购集中、决策周期长、服务要求高、价格敏感度低等特点。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通过市场调研、客户访谈等方式，深入了解大客户的真实需求和期望。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运用数据挖掘和分析技术，对大客户的历史采购数据、行为数据等进行分析，发现潜在需求和趋势。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研究竞争对手的产品和服务，分析大客户的购买决策因素，为自身产品和服务优化提供参考。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大客户需求识别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根据不同行业的特点和发展趋势，将大客户市场划分为不同的行业领域，如制造业、金融业、零售业等。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根据地域经济、文化、政策等因素的差异，将大客户市场划分为不同的区域市场，如华北、华东、华南等。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地域细分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根据企业规模的大小，将大客户市场划分为大型企业、中型企业和小型企业等不同规模的市场。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规模细分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根据大客户需求的不同特点和层次，将市场细分为不同的需求领域，如基础需求、扩展需求和定制需求等。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需求细分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大客户市场细分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根据大客户需求，提供定制化的产品或服务，以满足其特定需求。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确保产品质量和性能达到或超过大客户期望，建立信任和忠诚度。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高品质保证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通过研发和技术创新，提供独特的产品功能或优势，与竞争对手区分开来。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创新与差异化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灵活定价机制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根据大客户的购买量、合作期限等因素，提供个性化的定价方案。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根据产品为客户创造的价值来设定价格，而非仅基于成本。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价格与成本分析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深入了解大客户的成本结构和预算，以制定更具竞争力的价格策略。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通过专业的销售团队，直接与大客户建立联系和合作。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直接销售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与渠道合作伙伴共同开发大客户市场，实现资源共享和互利共赢。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利用线上和线下多种渠道，提供便捷的购买和售后服务体验。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根据大客户的行业特点和需求，制定个性化的推广方案。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通过持续的客户关怀和服务，提高客户满意度和忠诚度，促进再次购买和口碑传播。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与大客户共同开展联合营销活动，提升品牌知名度和市场份额。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https://d.book118.com/108116047020006033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2024-09-10T23:04:47.665</cp:lastPrinted>
  <dcterms:created xsi:type="dcterms:W3CDTF">2024-09-10T15:04:47Z</dcterms:created>
  <dcterms:modified xsi:type="dcterms:W3CDTF">2024-09-10T15:04:49Z</dcterms:modified>
</cp:coreProperties>
</file>