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787BE-BB49-4745-A539-4321841AF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69C0F-629E-40E7-BF02-65F89D8F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202E-F19E-4D6D-8C28-D7518B19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FD40F-7E1D-49DE-B856-E824F46E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4903C-D007-4F1D-B9C8-ABF5E738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4D04C-6522-4A4B-BEFF-86AD2361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9B186-6820-45C5-B26E-B8E975404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DF1AC-5BBD-42DC-A4EE-A07534FB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73A13-1EB4-4235-8CE4-A6948AAE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BA3C-6736-453A-A1AC-93824164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21FC3-17C6-4206-BAF1-BBAE8DCAC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6076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建筑装饰行业复工报告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复工后生产运营情况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供应链协同与保障措施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客户需求变化及应对策略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员工关怀与企业文化塑造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新冠疫情对建筑装饰行业造成了严重冲击，导致许多项目停工、延期。随着疫情逐渐得到控制，行业急需恢复生产，保障经济稳定发展。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应对新冠疫情带来的行业停滞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通过复工报告，分析当前行业面临的形势与挑战，提出针对性的解决方案和发展建议，推动建筑装饰行业在疫情后实现快速复苏和持续发展。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推动行业复苏与发展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报告将全面覆盖建筑装饰行业的设计、施工、材料生产、家居装饰等全产业链环节，深入剖析各环节受到的影响及复工情况。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涵盖建筑装饰行业全产业链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报告将重点关注建筑装饰行业较为集中的地区，如广东、浙江、江苏等，并选取具有代表性的企业进行深入研究和分析。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聚焦重点地区和典型企业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配备防疫物资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购置充足的口罩、消毒液、洗手液等防疫物资，确保员工和客户的健康安全。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设立隔离区域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在办公场所和施工现场设立隔离区域，用于临时隔离疑似症状人员，降低交叉感染风险。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制定防疫方案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根据国家和地方政府的相关要求，结合行业特点，制定详细的防疫方案，包括员工健康管理、场所消毒、应急处置等方面。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建立员工健康档案，掌握员工健康状况，对返岗员工进行体温检测和健康状况登记。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根据业务需求和员工健康状况，合理安排人员返岗，避免人员聚集和交叉感染。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组织员工进行防疫知识培训，提高员工自我防护意识和能力。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人员安排与培训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评估物资需求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根据业务需求和防疫要求，评估所需物资的种类和数量，制定合理的采购计划。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寻找供应商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积极寻找符合要求的供应商，确保采购的物资质量可靠、价格合理。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建立物资库存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建立物资库存管理制度，对采购的物资进行入库登记和库存管理，确保物资供应充足。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物资储备与采购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复工后生产运营情况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根据合同约定和实际情况，制定详细的项目进度计划，明确各阶段的任务、时间节点和责任人。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通过定期会议、现场检查等方式，实时监控项目进度，发现问题及时调整计划，确保项目按时完成。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进度报告与沟通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定期向业主、监理等相关方提交进度报告，保持沟通顺畅，及时反馈并解决影响进度的问题。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定期开展安全检查，及时发现并整改存在的安全隐患，确保施工过程中的安全。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建立完善的质量管理体系，包括质量目标设定、质量控制措施、质量检查与评估等环节。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明确各级管理人员和操作人员的安全职责，加强安全教育和培训，提高全员安全意识。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成本控制目标设定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根据项目预算和实际情况，设定合理的成本控制目标，制定成本控制措施。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建立详细的成本核算体系，对项目成本进行实时核算和分析，及时发现并解决成本超支问题。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财务管理与资金筹措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加强财务管理，确保项目资金的安全和合规使用；积极筹措资金，保障项目的顺利推进。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成本控制与财务管理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https://d.book118.com/108116076105006036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2024-09-16T02:17:09.170</cp:lastPrinted>
  <dcterms:created xsi:type="dcterms:W3CDTF">2024-09-15T18:17:09Z</dcterms:created>
  <dcterms:modified xsi:type="dcterms:W3CDTF">2024-09-15T18:17:10Z</dcterms:modified>
</cp:coreProperties>
</file>