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20FE7A2-1336-4A1C-9982-CB9165B3C6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20D17C1-FA10-4AC9-AFF0-DAF5E702C1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D95B43E-90FD-42E1-9FDA-F58EDEA069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535289A-387B-475A-9963-B783EC57E17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9289BD2-4DC9-4FC5-8450-237F422030A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04B695C-9BA3-457A-B5EE-C0D0DDF312B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7AB518C-6DB5-49A3-9045-D55936E6606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8086248-4BAA-4EA1-AE15-7C3C0D07E3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C7C9027-C60E-4BE2-ACEB-0D6550A756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45B848E-5EF5-49F5-BD41-CFFD2AE45A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E024A14-F416-4027-BB11-35087B6187F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08117071012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3443552" y="5298017"/>
            <a:ext cx="309880" cy="460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311557" y="3754267"/>
            <a:ext cx="9379662" cy="0"/>
          </a:xfrm>
          <a:prstGeom prst="line">
            <a:avLst/>
          </a:prstGeom>
          <a:ln w="28575">
            <a:solidFill>
              <a:srgbClr val="FFFFFF">
                <a:alpha val="100000"/>
              </a:srgbClr>
            </a:solidFill>
            <a:prstDash val="solid"/>
          </a:ln>
        </p:spPr>
      </p:cxnSp>
      <p:sp>
        <p:nvSpPr>
          <p:cNvPr id="4" name="AutoShape 4"/>
          <p:cNvSpPr/>
          <p:nvPr/>
        </p:nvSpPr>
        <p:spPr>
          <a:xfrm>
            <a:off x="1311557" y="1950146"/>
            <a:ext cx="9400476" cy="1714909"/>
          </a:xfrm>
          <a:prstGeom prst="rect">
            <a:avLst/>
          </a:prstGeom>
          <a:solidFill>
            <a:srgbClr val="FFFFFF">
              <a:alpha val="19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311557" y="2075454"/>
            <a:ext cx="9400476" cy="146429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950" b="1">
                <a:solidFill>
                  <a:srgbClr val="FFFDFD">
                    <a:alpha val="100000"/>
                  </a:srgbClr>
                </a:solidFill>
                <a:latin typeface="Microsoft Yahei"/>
                <a:ea typeface="Microsoft Yahei"/>
                <a:cs typeface="Microsoft Yahei"/>
              </a:rPr>
              <a:t>《开放经济收入决定》PPT课件</a:t>
            </a:r>
          </a:p>
        </p:txBody>
      </p:sp>
      <p:cxnSp>
        <p:nvCxnSpPr>
          <p:cNvPr id="6" name="Connector 6"/>
          <p:cNvCxnSpPr/>
          <p:nvPr/>
        </p:nvCxnSpPr>
        <p:spPr>
          <a:xfrm>
            <a:off x="1311557" y="1848443"/>
            <a:ext cx="9379662" cy="0"/>
          </a:xfrm>
          <a:prstGeom prst="line">
            <a:avLst/>
          </a:prstGeom>
          <a:ln w="28575">
            <a:solidFill>
              <a:srgbClr val="FFFFFF">
                <a:alpha val="100000"/>
              </a:srgbClr>
            </a:solidFill>
            <a:prstDash val="solid"/>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33375" y="3484033"/>
            <a:ext cx="3881973" cy="1001619"/>
          </a:xfrm>
          <a:prstGeom prst="rect">
            <a:avLst/>
          </a:prstGeom>
        </p:spPr>
        <p:txBody>
          <a:bodyPr vert="horz" wrap="non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800" b="1">
                <a:solidFill>
                  <a:srgbClr val="FFFFFF">
                    <a:alpha val="100000"/>
                  </a:srgbClr>
                </a:solidFill>
                <a:latin typeface="Microsoft Yahei"/>
                <a:ea typeface="Microsoft Yahei"/>
                <a:cs typeface="Microsoft Yahei"/>
              </a:rPr>
              <a:t>Contents</a:t>
            </a:r>
            <a:endParaRPr lang="en-US" sz="1100"/>
          </a:p>
        </p:txBody>
      </p:sp>
      <p:sp>
        <p:nvSpPr>
          <p:cNvPr id="4" name="AutoShape 4"/>
          <p:cNvSpPr/>
          <p:nvPr/>
        </p:nvSpPr>
        <p:spPr>
          <a:xfrm>
            <a:off x="1258959" y="2520951"/>
            <a:ext cx="2065299" cy="993775"/>
          </a:xfrm>
          <a:prstGeom prst="rect">
            <a:avLst/>
          </a:prstGeom>
          <a:solidFill>
            <a:srgbClr val="FFFFFF">
              <a:alpha val="18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23781" y="2516293"/>
            <a:ext cx="3335655" cy="100584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800" b="1">
                <a:solidFill>
                  <a:srgbClr val="FFFFFF">
                    <a:alpha val="100000"/>
                  </a:srgbClr>
                </a:solidFill>
                <a:latin typeface="微软雅黑"/>
                <a:ea typeface="微软雅黑"/>
                <a:cs typeface="微软雅黑"/>
              </a:rPr>
              <a:t>目录</a:t>
            </a:r>
          </a:p>
        </p:txBody>
      </p:sp>
      <p:sp>
        <p:nvSpPr>
          <p:cNvPr id="6" name="TextBox 6"/>
          <p:cNvSpPr txBox="1"/>
          <p:nvPr/>
        </p:nvSpPr>
        <p:spPr>
          <a:xfrm>
            <a:off x="4671623" y="1175236"/>
            <a:ext cx="6516705" cy="4770438"/>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引言</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开放经济收入决定理论</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开放经济下的收入决定因素</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实证分析</a:t>
            </a:r>
          </a:p>
          <a:p>
            <a:pPr marL="203200" lvl="0" indent="-203200">
              <a:lnSpc>
                <a:spcPct val="150000"/>
              </a:lnSpc>
              <a:buFont typeface="Arial"/>
              <a:buChar char="•"/>
            </a:pPr>
            <a:r>
              <a:rPr lang="en-US" sz="2700" b="1">
                <a:solidFill>
                  <a:srgbClr val="FFFFFF">
                    <a:alpha val="100000"/>
                  </a:srgbClr>
                </a:solidFill>
                <a:highlight>
                  <a:srgbClr val="A47575">
                    <a:alpha val="0"/>
                  </a:srgbClr>
                </a:highlight>
                <a:latin typeface="Microsoft Yahei"/>
                <a:ea typeface="Microsoft Yahei"/>
                <a:cs typeface="Microsoft Yahei"/>
              </a:rPr>
              <a:t>结论与建议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引言</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01</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开放经济收入决定</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探讨在开放经济环境下，国家或地区的收入如何受到国内外经济因素的影响。</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与封闭经济的区别</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开放经济考虑了国际贸易、资本流动等外部经济因素对收入的影响。</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研究意义</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了解开放经济中收入的决定因素，有助于制定有效的经济政策，促进国家或地区的经济发展。</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主题介绍</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随着国际贸易和资本流动的增加，各国经济相互依存度越来越高。</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经济全球化</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75" r="166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收入差距</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3458" b="345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政策制定</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75" r="166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不同国家或地区在开放经济中面临的收入差距问题，需要深入探讨其原因和解决方案。</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政策制定者需要了解开放经济中收入的决定因素，以制定有效的经济政策。</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t="4250" b="425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促进学术交流</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通过分享研究成果，促进学术界和政策制定者之间的交流和合作。</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揭示开放经济中收入的决定因素</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通过研究和分析，揭示在开放经济中影响收入的主要因素及其作用机制。</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提供政策建议</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根据研究结果，为政策制定者提供有关如何提高国家或地区收入的策略和建议。</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开放经济收入决定理论</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02</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7092557" y="1559288"/>
            <a:ext cx="4492828" cy="4492828"/>
          </a:xfrm>
          <a:prstGeom prst="roundRect">
            <a:avLst/>
          </a:prstGeom>
        </p:spPr>
      </p:pic>
      <p:sp>
        <p:nvSpPr>
          <p:cNvPr id="3" name="Freeform 3"/>
          <p:cNvSpPr/>
          <p:nvPr/>
        </p:nvSpPr>
        <p:spPr>
          <a:xfrm>
            <a:off x="557080" y="1431615"/>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20871" y="1321887"/>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1612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27285" y="3051549"/>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75049" y="4866556"/>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51032" y="4756828"/>
            <a:ext cx="1111026" cy="161544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431615"/>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开放经济收入决定理论是研究在开放经济条件下，一个国家或地区收入水平如何决定的经济学理论。</a:t>
            </a:r>
          </a:p>
        </p:txBody>
      </p:sp>
      <p:sp>
        <p:nvSpPr>
          <p:cNvPr id="10" name="TextBox 10"/>
          <p:cNvSpPr txBox="1"/>
          <p:nvPr/>
        </p:nvSpPr>
        <p:spPr>
          <a:xfrm>
            <a:off x="2248535" y="3135142"/>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该理论主要关注国际经济关系对国内经济的影响，包括汇率、贸易政策、资本流动等因素对国内收入水平的影响。</a:t>
            </a:r>
          </a:p>
        </p:txBody>
      </p:sp>
      <p:sp>
        <p:nvSpPr>
          <p:cNvPr id="11" name="TextBox 11"/>
          <p:cNvSpPr txBox="1"/>
          <p:nvPr/>
        </p:nvSpPr>
        <p:spPr>
          <a:xfrm>
            <a:off x="2248535" y="4866556"/>
            <a:ext cx="4235703" cy="134112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开放经济收入决定理论的目标是解释和预测一个国家或地区的经济增长和经济发展。</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理论概述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古典经济学家和大卫·休谟等人的贸易差额论和重商主义理论可以看作是开放经济收入决定理论的早期形态。</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早期开放经济收入决定理论</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20世纪中叶以后，随着国际贸易和资本流动的加速发展，现代开放经济收入决定理论逐渐形成和完善。</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现代开放经济收入决定理论</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21世纪初，随着全球经济一体化的加速和新兴市场的崛起，新开放经济收入决定理论开始出现，强调制度、政策和政府干预对收入决定的影响。</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新开放经济收入决定理论</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理论发展历程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9990" b="9990"/>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505" b="18505"/>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理论应用</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政策制定</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开放经济收入决定理论为政府制定贸易政策和汇率政策提供了理论基础，有助于政府制定出更加科学、合理的经济政策。</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经济发展战略</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该理论为企业和政府制定经济发展战略提供了指导，有助于企业和政府更好地把握国际市场和国内市场的变化趋势。</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国际经济合作</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开放经济收入决定理论有助于推动国际经济合作，促进国际贸易和资本流动的健康发展。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61112" y="2474335"/>
            <a:ext cx="6168948" cy="1714909"/>
          </a:xfrm>
          <a:prstGeom prst="rect">
            <a:avLst/>
          </a:prstGeom>
          <a:solidFill>
            <a:srgbClr val="FFFFFF">
              <a:alpha val="18823"/>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750028" y="2577044"/>
            <a:ext cx="5991116" cy="1509492"/>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3600">
                <a:solidFill>
                  <a:srgbClr val="FFFFFF">
                    <a:alpha val="100000"/>
                  </a:srgbClr>
                </a:solidFill>
                <a:latin typeface="Microsoft Yahei"/>
                <a:ea typeface="Microsoft Yahei"/>
                <a:cs typeface="Microsoft Yahei"/>
              </a:rPr>
              <a:t>开放经济下的收入决定因素</a:t>
            </a:r>
          </a:p>
        </p:txBody>
      </p:sp>
      <p:grpSp>
        <p:nvGrpSpPr>
          <p:cNvPr id="4" name="Group 4"/>
          <p:cNvGrpSpPr/>
          <p:nvPr/>
        </p:nvGrpSpPr>
        <p:grpSpPr>
          <a:xfrm>
            <a:off x="1290034" y="2474335"/>
            <a:ext cx="3067716" cy="1714909"/>
            <a:chOff x="1290034" y="2474335"/>
            <a:chExt cx="3067716" cy="1714909"/>
          </a:xfrm>
        </p:grpSpPr>
        <p:sp>
          <p:nvSpPr>
            <p:cNvPr id="5" name="TextBox 5"/>
            <p:cNvSpPr txBox="1"/>
            <p:nvPr/>
          </p:nvSpPr>
          <p:spPr>
            <a:xfrm>
              <a:off x="1290034" y="2474335"/>
              <a:ext cx="3067716" cy="1714909"/>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9600" b="1">
                  <a:solidFill>
                    <a:srgbClr val="FFFFFF">
                      <a:alpha val="100000"/>
                    </a:srgbClr>
                  </a:solidFill>
                  <a:latin typeface="Microsoft Yahei"/>
                  <a:ea typeface="Microsoft Yahei"/>
                  <a:cs typeface="Microsoft Yahei"/>
                </a:rPr>
                <a:t>03</a:t>
              </a:r>
            </a:p>
          </p:txBody>
        </p:sp>
      </p:grpSp>
      <p:cxnSp>
        <p:nvCxnSpPr>
          <p:cNvPr id="6" name="Connector 6"/>
          <p:cNvCxnSpPr/>
          <p:nvPr/>
        </p:nvCxnSpPr>
        <p:spPr>
          <a:xfrm>
            <a:off x="1310956" y="2387805"/>
            <a:ext cx="9520123" cy="0"/>
          </a:xfrm>
          <a:prstGeom prst="line">
            <a:avLst/>
          </a:prstGeom>
          <a:ln w="19050">
            <a:solidFill>
              <a:srgbClr val="FFFFFF">
                <a:alpha val="100000"/>
              </a:srgbClr>
            </a:solidFill>
            <a:prstDash val="solid"/>
          </a:ln>
        </p:spPr>
      </p:cxnSp>
      <p:cxnSp>
        <p:nvCxnSpPr>
          <p:cNvPr id="7" name="Connector 7"/>
          <p:cNvCxnSpPr/>
          <p:nvPr/>
        </p:nvCxnSpPr>
        <p:spPr>
          <a:xfrm>
            <a:off x="1310956" y="4280471"/>
            <a:ext cx="9520123" cy="0"/>
          </a:xfrm>
          <a:prstGeom prst="line">
            <a:avLst/>
          </a:prstGeom>
          <a:ln w="19050">
            <a:solidFill>
              <a:srgbClr val="FFFFFF">
                <a:alpha val="100000"/>
              </a:srgbClr>
            </a:solidFill>
            <a:prstDash val="solid"/>
          </a:ln>
        </p:spPr>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https://d.book118.com/108117071012006036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A0237"/>
      </a:lt1>
      <a:dk2>
        <a:srgbClr val="E4E7FF"/>
      </a:dk2>
      <a:lt2>
        <a:srgbClr val="000000"/>
      </a:lt2>
      <a:accent1>
        <a:srgbClr val="609FFF"/>
      </a:accent1>
      <a:accent2>
        <a:srgbClr val="0F8BFF"/>
      </a:accent2>
      <a:accent3>
        <a:srgbClr val="5A44DF"/>
      </a:accent3>
      <a:accent4>
        <a:srgbClr val="A495FF"/>
      </a:accent4>
      <a:accent5>
        <a:srgbClr val="9AA4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2024-09-15T05:13:36.454</cp:lastPrinted>
  <dcterms:created xsi:type="dcterms:W3CDTF">2024-09-14T21:13:36Z</dcterms:created>
  <dcterms:modified xsi:type="dcterms:W3CDTF">2024-09-14T21:13:38Z</dcterms:modified>
</cp:coreProperties>
</file>