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910F9-54BB-4CB3-B9FF-0BEB0B2F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64B65-7E10-4541-9B1B-24B704D9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0162F-C503-4FFE-B838-5037CA617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90ED2-BA2C-4EC4-B8BC-7D891906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0525E-B56D-4D2E-B4BB-D6A1D5628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E4239-D8B9-47D4-B61B-A0CB981CE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142C0-FD22-49BE-B388-DA551A7B8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4B8B2-E1B7-4722-AE68-4030CBF23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013C6-2868-439B-BE1E-7EC33D19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CE79A-955B-4B67-A1A7-E4A2C7B7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CAF85-877F-49BF-AEA0-2EF89BD5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7105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包装饮用水可行性方案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环境与社会影响评估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消费者对健康和安全的关注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随着生活水平的提高，消费者对饮用水的要求也越来越高，对健康和安全的需求日益增强。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多样化的消费需求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消费者对饮用水口味、品牌、包装等方面的需求呈现多样化趋势，为包装饮用水市场提供了广阔的发展空间。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55" r="115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包装饮用水市场上品牌众多，竞争激烈，企业需要不断提升产品质量和服务水平以获得市场份额。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为了吸引消费者，企业经常采取价格竞争和促销活动等手段，这要求企业具备良好的成本控制和营销策略。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价格竞争与促销活动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包装饮用水行业标准和规范不断完善，企业需要遵守相关法规和标准，确保产品质量符合要求。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税收政策与环保法规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税收政策和环保法规对包装饮用水企业的经营产生影响，企业需要关注政策变化，合理规划税务和环保工作。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产品定位与特点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针对追求品质生活的消费者，提供高品质、安全、健康的饮用水。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主要满足家庭日常饮水需求，以及个人外出、办公等场景的饮水需求。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家庭及个人消费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将包装饮用水作为礼品，满足送礼需求。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礼品市场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81" r="257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05" r="3000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优质水源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严格的生产工艺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多种规格包装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选用天然、无污染的水源地，确保水质优良。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提供多种容量和包装形式，满足不同消费者的需求。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采用先进的生产工艺和设备，确保产品安全、卫生。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塑造高端、品质的品牌形象，提升消费者对产品的信任度。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对饮用水品质有较高要求的家庭。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中高收入家庭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商务人士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礼品赠送者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333" b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经常外出办公、商务旅行等需要饮用安全、健康水的消费者。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追求品质、档次，将包装饮用水作为礼品赠送的人士。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生产与供应链管理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根据生产工艺要求，选择适合的设备，并合理配置生产线上的设备数量和布局。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对生产工艺流程进行优化，提高生产效率，降低能耗和物耗。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根据市场需求和公司战略规划，确定包装饮用水生产线的规模和布局。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选择质量可靠、价格合理的原材料供应商，确保原材料的质量和供应稳定性。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建立严格的质量检测和控制体系，对进厂的原材料进行质量检验，确保原材料质量符合标准。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建立科学的库存管理体系，合理控制原材料库存量，避免原材料积压和浪费。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根据市场需求和公司战略规划，建立完善的配送网络，确保产品快速、准确地送达客户手中。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555" r="1855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配送网络规划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根据产品特性和客户需求，选择合适的运输方式，如公路、铁路、水路等。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建立物流信息化管理系统，实现物流信息的实时跟踪和查询，提高物流运作效率。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物流与配送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市场推广与销售策略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783" r="277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通过广告、公关、活动等多种方式，将品牌信息传递给目标消费者，增强品牌影响力。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明确品牌在市场中的定位，如高端、中端或低端，以满足不同消费者的需求。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塑造品牌形象，包括品牌名称、标志、口号等，以提升品牌知名度和辨识度。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利用电商平台、社交媒体等线上平台进行销售，扩大销售范围。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与超市、便利店等实体零售商合作，将产品摆放在货架上，便于消费者购买。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定制销售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为企业、学校、医院等机构提供定制化饮用水服务，满足特定需求。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https://d.book118.com/108117105035006034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2024-09-12T14:00:17.644</cp:lastPrinted>
  <dcterms:created xsi:type="dcterms:W3CDTF">2024-09-12T06:00:17Z</dcterms:created>
  <dcterms:modified xsi:type="dcterms:W3CDTF">2024-09-12T06:00:19Z</dcterms:modified>
</cp:coreProperties>
</file>