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B01C4-1078-4109-9DC3-A00ABA0CF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FD367-8A41-4E6E-A163-80D04B50E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36B98-F85B-4BDF-85D4-78497A63F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5EEF16-83DB-438F-9B4F-750D290E7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11272D-3913-49B8-895C-C880379FF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C12CCF-E02F-48C3-A2BB-008C4C23C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051372-3995-4DF1-A5E9-E914E588B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A03F2-2B14-4949-A05A-94574CFB3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2D6E98-C6AA-4C1B-A804-C7C654C40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6D685-0584-425C-AAA0-ACF293E0F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B9762-9249-4037-A6CE-42236F882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2007210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医务人员事业单位工作人员年度考核工作总结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考核内容及标准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考核方法及程序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奖惩措施及建议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未来工作展望与计划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提升医疗服务质量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通过对医务人员事业单位工作人员进行年度考核，评估其工作表现，旨在提升整体医疗服务质量，保障患者安全。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促进个人职业发展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考核不仅是对医务人员工作的一种评价，更是激励其不断提升自身专业素质和技能的重要手段，有助于个人职业发展。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推动医疗卫生事业改革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作为事业单位工作人员，医务人员承担着重要的社会责任。通过考核，可以发现和解决问题，推动医疗卫生事业的改革和发展。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涵盖医务人员的医德医风、业务能力、工作绩效等多个方面，确保全面、客观地评价其工作表现。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包括医院、诊所、社区卫生服务中心等医疗机构内的医生、护士、医技人员等医务人员事业单位工作人员。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考核内容及标准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廉洁奉公，遵纪守法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医务人员应坚守职业道德，不收受患者及其家属的红包、礼品等财物，不参与任何形式的商业贿赂和违法违规行为。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服务态度，文明用语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医务人员应以亲切、和蔼的态度对待患者及其家属，使用文明、规范的服务用语，营造和谐、温馨的医疗环境。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尊重患者，关心体贴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医务人员应始终将患者的健康和福祉放在首位，尊重患者的人格尊严和隐私权，关心体贴患者的痛苦和困难。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医德医风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医务人员应按时完成各项医疗任务，保证工作质量，提高工作效率，减少患者等待时间和医疗资源浪费。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工作量及效率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医务人员应注重诊疗效果，努力提高治愈率、好转率等医疗指标，关注患者满意度调查结果，不断改进服务质量和水平。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诊疗效果及患者满意度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医务人员应积极与同事、上级、下级等各方进行有效沟通和协作，共同完成医疗任务和目标。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工作业绩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167" r="3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新技术、新方法应用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医务人员应关注医学领域的新技术、新方法发展动态，积极学习并应用于临床实践中，提高诊疗水平和效果。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专业知识及技能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医务人员应具备扎实的医学专业知识和临床技能，能够熟练掌握各种常见病、多发病的诊疗方法和操作规范。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继续教育与培训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医务人员应积极参加各类继续教育和培训活动，不断提高自己的业务水平和综合素质。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业务水平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医务人员应积极申报各类科研项目和课题，争取获得更多科研资助和支持；注重科研成果的转化和应用，推动医学事业的发展。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科研立项与成果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医务人员应积极参加国内外学术会议和交流活动，与同行专家进行深入交流和合作；关注国际医学前沿动态和发展趋势，拓宽学术视野和思路。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学术交流与合作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医务人员应具备创新思维和探索精神，勇于尝试新的科研思路和方法；注重培养自己的独立思考和解决问题的能力，为医学事业的发展贡献智慧和力量。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创新思维与探索精神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考核方法及程序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工作成绩总结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回顾过去一年的工作，列举自己在岗位职责、工作量、工作质量等方面的成绩。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评估自己在医学知识、临床技能、科研能力等方面的进步，以及参加培训和学习的情况。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分析自己在与同事、患者及其家属沟通协作中的表现，包括团队协作精神、沟通协调能力等。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根据平时观察和了解，对同事的工作责任心、积极性、主动性等方面进行评价。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工作态度评价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专业能力评价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团队协作评价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从医学知识、临床技能、解决问题的能力等方面，对同事的专业水平进行评估。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评价同事在团队中的作用，包括对同事的支持、协作精神等。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同事互评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根据医务人员的岗位职责和工作目标，对过去一年的工作业绩进行客观评价。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工作业绩评价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分析医务人员的发展潜力，包括学习能力、创新能力、领导能力等，为未来的职业发展提供参考。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发展潜力评估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从医德医风、职业操守、人文素养等方面，对医务人员的综合素质进行评价。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综合素质评价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领导评价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https://d.book118.com/108120072101006035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2024-09-14T12:27:22.312</cp:lastPrinted>
  <dcterms:created xsi:type="dcterms:W3CDTF">2024-09-14T04:27:22Z</dcterms:created>
  <dcterms:modified xsi:type="dcterms:W3CDTF">2024-09-14T04:27:24Z</dcterms:modified>
</cp:coreProperties>
</file>