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10A08D-E6F2-4881-A6FD-539BF62CA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184BAF-D5B1-466D-8861-3871FC947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D587A1-5F27-4614-A9C0-ED38F4E9F6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93375D-5518-40CB-B1FD-6F25B5AB8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7F99FD-B7F8-43CA-B201-9A72ACA0B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2FDBA7-E528-4199-8520-24FB6851D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661AA7-963B-449D-B2CA-19BAC7130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A3884F-2521-44D0-BF53-50B6F1349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E71F81-0A6F-4FBC-83B3-29BA9D6413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A5B723-0662-4431-B753-A017D023DF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D51E95-3771-4F0E-B2AD-CB2419E41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12103511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省略号的用法课件精品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省略号的基本概念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省略号在不同语境中的用法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省略号的规范使用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省略号在不同领域的应用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省略号的文化内涵与价值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省略号的未来发展与展望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省略号的基本概念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省略号的基本概念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省略号是一种标点符号，用于表示文本中的省略或中断，常用于引文、对话、列举或重复等场合。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定义与含义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省略号的历史起源与发展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省略号最早起源于古希腊的哲学家亚里士多德，他使用三个点来表示省略或中断。随着时间的推移，省略号逐渐演变为现在的形式，并被广泛用于各种文本中。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历史起源与发展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省略号的常见使用场景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省略号常用于以下场景：表示引文中的省略、表示列举的省略、表示重复的省略、表示话语中断或断断续续的表述、表示意犹未尽或言不尽意的含义等。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常见使用场景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省略号在不同语境中的用法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表达情感、强调和留白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在文学语境中，省略号常用于表达某种情感、强调某个意思或留下空白，给读者留下想象空间。例如，“他默默地离开了，留下了一串省略号。”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文学语境中的省略号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简化表达、避免重复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在公文语境中，省略号常用于简化表达、避免重复或列举时，使文本更加简洁明了。例如，“以下是部分获奖名单：张三、李四、王五……（共10人）。”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公文语境中的省略号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表达无语、无语的状态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在网络语境中，省略号常用于表达无语、无语的状态，或者表示一种调侃、轻松的语气。例如，“笑死我了……”、“无语……”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网络语境中的省略号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日常对话中的省略号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表达犹豫、迟疑或不自信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在日常对话中，省略号常用于表达犹豫、迟疑或不自信的情绪，让对方感受到说话者的不确定性或紧张感。例如，“我……我觉得这件事不太对。”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省略号的规范使用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省略号应准确表达句子或段落中的省略内容，避免歧义。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准确表达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避免滥用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省略号应谨慎使用，避免过度使用导致读者理解困难。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在同一篇文章或段落中，应保持省略号的使用统一。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使用原则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省略号应放在引号内或直接放在句子末尾，视语境而定。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在电脑写作中，省略号应使用“…”，而不是“。。。”或“！！！”。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格式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省略号后一般不用其他标点符号，如句号、逗号等。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标点符号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使用规范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https://d.book118.com/108121035111006024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2024-08-31T23:34:39.569</cp:lastPrinted>
  <dcterms:created xsi:type="dcterms:W3CDTF">2024-08-31T15:34:39Z</dcterms:created>
  <dcterms:modified xsi:type="dcterms:W3CDTF">2024-08-31T15:34:41Z</dcterms:modified>
</cp:coreProperties>
</file>