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66BED-A438-4AFE-9648-3DDC7005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1C0C-21E0-42CE-9D81-DBB04BA9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C0444-4C7D-4D44-AD34-7376118F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6C767-A257-4A19-8D13-3F1ACF93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5702F-A90D-4965-8E79-6FEC2C06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50289-D19E-4B03-974D-3BE52BC0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7E9CE-D5A2-4DCF-8CB3-6F4FDA86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715E4-3227-4838-AE6A-42DF12CA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F4009-936E-4867-A002-F26C2316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C65E2-6C2B-4AE6-AB2C-C732FBF0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D43BD-F30C-448A-8DFE-45AB6A37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1060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麻醉中的尿潴留处理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麻醉对尿潴留影响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尿潴留是指膀胱内充满尿液而不能正常排出，常见于麻醉手术后，给患者带来不适和痛苦。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根据病因和持续时间，可分为急性尿潴留和慢性尿潴留。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麻醉药物影响、手术刺激、导尿管使用不当、神经源性膀胱等。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高龄、男性、术前存在泌尿系统疾病、长时间手术等。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下腹部胀痛、膀胱区膨隆、排尿困难或不能排尿等。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根据患者症状、体征及辅助检查如B超、导尿试验等进行综合判断。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麻醉对尿潴留影响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麻醉药物通过抑制中枢神经系统，降低膀胱逼尿肌的收缩力和尿道括约肌的张力，从而影响排尿功能。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抑制中枢神经系统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麻醉药物还可影响自主神经系统，导致膀胱充盈感减弱或消失，患者无法及时感知尿意。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影响自主神经系统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部分麻醉药物及其代谢产物可能通过肾脏排泄，对泌尿系统产生一定影响，进而引发尿潴留。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药物代谢与排泄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麻醉药物对排尿功能影响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如脊麻和硬膜外麻醉，由于阻滞了支配膀胱和尿道的神经，尿潴留发生率较高。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全身麻醉药物对排尿功能的影响相对较小，但术后镇痛药物的使用可能增加尿潴留的风险。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局部麻醉对排尿功能影响最小，尿潴留发生率相对较低。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不同麻醉方式对尿潴留发生率比较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术前评估患者的排尿功能，对于存在排尿困难或膀胱功能障碍的患者，应制定相应的预防措施，如术前导尿、避免使用影响排尿功能的药物等。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在手术过程中，应密切监测患者的尿量、膀胱充盈度以及排尿情况，及时发现潜在的尿潴留问题。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对于发生尿潴留的患者，应及时采取措施进行处理，如导尿、热敷、按摩等，以缓解患者的痛苦并避免并发症的发生。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81" r="101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08" b="28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使用热毛巾或热水袋对膀胱区域进行热敷，每次持续15-20分钟，每2-3小时一次，有助于缓解膀胱肌肉紧张，促进排尿。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在膀胱区域进行轻柔的按摩，顺时针和逆时针方向各按摩5分钟，有助于刺激膀胱肌肉收缩，促进尿液排出。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听流水声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让患者听流水声，通过条件反射刺激排尿中枢，促进尿液排出。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如新斯的明，通过增强膀胱逼尿肌的收缩力，促进尿液排出。但需注意用药剂量和时间，避免过量使用导致不良反应。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拟副交感神经药物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如酚妥拉明，通过降低尿道阻力，使排尿变得容易。但需注意用药时机和剂量，避免过早使用导致尿潴留加重。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α受体阻滞剂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https://d.book118.com/108121060135006036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2024-09-16T11:08:16.462</cp:lastPrinted>
  <dcterms:created xsi:type="dcterms:W3CDTF">2024-09-16T03:08:16Z</dcterms:created>
  <dcterms:modified xsi:type="dcterms:W3CDTF">2024-09-16T03:08:18Z</dcterms:modified>
</cp:coreProperties>
</file>