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4E39E1-0E3C-4981-BD6A-30A8AD1B5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BD691-91B6-41D5-A946-6B3012003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768951-4835-49E7-A915-E26348EBD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1926EF-FB99-44DD-B5F7-FEA41C25B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7D8642-B26A-40B5-9D68-D04E9AAE96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4B4131-0EED-420B-A77B-0C128BF2B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97C98F-4499-487E-B20D-C20C9AD16A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9BE10-F93F-4E2C-A3FE-E38961A49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CE11C-F5C6-4CF5-BF5E-D6C61F58A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49CD9-3766-4CEC-8EFB-BE7F5BE88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76C24-DC93-46BD-8292-7A69C475C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21067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关于艾灸治疗仪的介绍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艾灸治疗仪的基本原理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艾灸治疗仪的种类和特点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艾灸治疗仪的使用方法和注意事项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艾灸治疗仪的疗效和案例分享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艾灸治疗仪的市场前景和发展趋势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艾灸治疗仪的基本原理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31" b="1663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艾灸治疗仪的工作原理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艾灸治疗仪通过发热元件将艾条燃烧产生的热量和药物作用传递到人体特定穴位，刺激穴位、温通气血，达到治疗和保健的效果。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艾灸治疗仪通常配有温控装置，确保温度适中，防止烫伤。</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艾灸治疗仪采用物理疗法，无创伤、无副作用，安全可靠。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安全可靠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操作简便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159" b="1315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效果显著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使用艾灸治疗仪操作简单，方便易学，适合家庭使用。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艾灸治疗仪能够温通气血、调和阴阳，对于多种常见病症有显著的治疗效果。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艾灸治疗仪的优点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养生保健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艾灸治疗仪可以用于养生保健，调节身体机能，提高免疫力。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疼痛缓解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艾灸治疗仪对于缓解肌肉酸痛、关节疼痛等症状有良好效果。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慢性病辅助治疗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对于慢性胃炎、关节炎、糖尿病等慢性疾病，艾灸治疗仪可以起到辅助治疗的作用。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艾灸治疗仪的应用范围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艾灸治疗仪的种类和特点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00" r="18800"/>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98" r="16598"/>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6752" b="16752"/>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便携式艾灸治疗仪是一种小巧轻便、便于携带的艾灸设备，通常采用电池供电或可充电方式。</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这种治疗仪适用于外出旅行、出差或日常生活中需要随时进行艾灸治疗的人群。</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便携式艾灸治疗仪一般具有简单易用的操作界面和功能，方便用户随时随地使用。</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由于其小巧的体积和便捷的携带方式，便携式艾灸治疗仪成为市场上的主流产品之一。</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便携式艾灸治疗仪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家用艾灸治疗仪是一种专为家庭使用设计的艾灸设备，通常具有较为完善的功能和舒适的体验感。</a:t>
            </a:r>
          </a:p>
        </p:txBody>
      </p:sp>
      <p:pic>
        <p:nvPicPr>
          <p:cNvPr id="4" name="Picture 4"/>
          <p:cNvPicPr>
            <a:picLocks noChangeAspect="1"/>
          </p:cNvPicPr>
          <p:nvPr/>
        </p:nvPicPr>
        <p:blipFill>
          <a:blip r:embed="rId2"/>
          <a:srcRect l="17042" r="1704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292" r="16292"/>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75" r="1667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667" r="16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家用艾灸治疗仪还通常具备智能温控系统，确保艾灸温度适宜，避免烫伤等安全问题。</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该治疗仪通常配备有多个艾灸头，可同时对多个部位进行艾灸治疗，提高治疗效率。</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家用艾灸治疗仪适合家庭日常使用，尤其适合需要长期进行艾灸治疗的用户。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家用艾灸治疗仪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24" r="16724"/>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专业艾灸治疗仪是一种针对专业医疗机构和理疗场所使用的艾灸设备，通常具备高精度、高稳定性的特点。</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专业艾灸治疗仪还配备有多种不同的艾灸头和配件，可根据不同部位和需求进行定制化治疗。</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专业艾灸治疗仪</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该治疗仪通常采用先进的温控技术、激光定位技术等，确保治疗的准确性和安全性。</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由于其专业性和高成本，专业艾灸治疗仪主要适用于医疗机构、康复中心等专业场所使用。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艾灸治疗仪的使用方法和注意事项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确认电源连接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在使用艾灸治疗仪之前，确保电源线已正确连接，并检查电源是否稳定。</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清洁施灸部位</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在进行艾灸之前，使用温和的清洁剂清洁施灸部位的皮肤，保持干燥。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选择合适的艾灸条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根据个人需求和施灸部位，选择适合的艾灸条，注意选择质量可靠的产品。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使用艾灸治疗仪前的准备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https://d.book118.com/108121067016006025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2024-09-01T14:14:18.697</cp:lastPrinted>
  <dcterms:created xsi:type="dcterms:W3CDTF">2024-09-01T06:14:18Z</dcterms:created>
  <dcterms:modified xsi:type="dcterms:W3CDTF">2024-09-01T06:14:20Z</dcterms:modified>
</cp:coreProperties>
</file>