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8A5F24-90D8-4C2C-BF19-93547BB91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724C20-FF5A-4D07-8BD0-6D726955B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784512-928A-4BDD-BEC8-E9722C9BF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9515B4-8E7B-48C2-8837-BBF34E2B8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DC7896-FCE3-476C-910F-6D3FF63AE5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73A58A-B0A4-43A7-83EB-1AABBDE286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C9D282-452D-4DD9-B6C4-F42F1A5BC6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9C92D4-EC99-4CDE-9FAB-A46C3D5CC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91304D-12DE-4144-A188-F46BEBB91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16FF3-C016-4314-9EF9-59482DEE8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C479F-DA42-461A-B0C2-04C9F1699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21077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哈贝马斯的沟通行动理论通用课件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哈贝马斯简介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沟通行动理论概述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沟通的有效性条件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沟通行动理论的核心观点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哈贝马斯的理论贡献与影响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哈贝马斯理论的争议与批判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哈贝马斯理论的应用与实践</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哈贝马斯简介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生平简介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出生于德国的杜塞尔多夫市，成长于二战后</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早年在哥廷根大学学习法律和哲学，获得博士学位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1958年起在法兰克福大学任教，成为著名的哲学家和社会学家</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375" r="213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提出沟通行动理论，强调语言和沟通在人类社会中的核心作用</a:t>
            </a:r>
          </a:p>
        </p:txBody>
      </p:sp>
      <p:pic>
        <p:nvPicPr>
          <p:cNvPr id="5" name="Picture 5"/>
          <p:cNvPicPr>
            <a:picLocks noChangeAspect="1"/>
          </p:cNvPicPr>
          <p:nvPr/>
        </p:nvPicPr>
        <p:blipFill>
          <a:blip r:embed="rId4"/>
          <a:srcRect l="20825" r="2082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对现代性理论、社会批判理论、政治哲学等领域做出了重要贡献</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对后现代主义、女权主义、后殖民主义等思潮产生了深远影响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学术背景与贡献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沟通行动理论概述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58" r="2835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255" r="1325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沟通行动的定义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它强调主体间的互动和对话，而非单向的传达或命令。</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沟通行动是指两个或两个以上的主体之间通过语言或其他符号进行意义交换的过程，旨在达成相互理解。</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沟通行动是双方共同参与的过程，需要双方的表达和倾听。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双向性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符号性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4542" r="14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理解导向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沟通行动依赖于语言、文字、图像等符号系统，这些符号系统承载意义。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沟通行动的目标是达成相互理解，而非单纯的传递信息或实现目的。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沟通行动的特点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沟通行动不局限于特定目的，更注重主体间的理解和关系建立。</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目的行动通常关注行为的效率和结果，而沟通行动更注重过程和互动。</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91" b="879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目的行动是指具有特定目的的行为，如追求利益、解决问题等。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沟通行动与目的行动的区别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沟通的有效性条件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https://d.book118.com/108121077052006023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2024-08-29T22:15:37.017</cp:lastPrinted>
  <dcterms:created xsi:type="dcterms:W3CDTF">2024-08-29T14:15:37Z</dcterms:created>
  <dcterms:modified xsi:type="dcterms:W3CDTF">2024-08-29T14:15:39Z</dcterms:modified>
</cp:coreProperties>
</file>