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12C9E-8A2F-4E25-AD39-EF265818B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85AE1-2D13-41D6-9B41-44C6BE6C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25939-95EC-463C-A166-79F86BDF7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9881A-54A9-4BFA-8D0A-D4F553E64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50585-4048-4933-815B-D321A67E6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4FD18B-A2DA-462E-B5BB-E59825095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D6A90-6434-4ED0-8030-5B9DF924F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E4506-A542-4B2C-8870-E72A697A4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C2B29-46F8-49CE-A0F8-65342E47E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AC069-7F53-4359-9557-7DB02E12D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99346-91DF-4577-8CF6-82232F3D5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2035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子宫憩室护理查房PPT课件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子宫憩室概述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子宫憩室护理研究进展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子宫憩室概述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80" b="7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子宫憩室是由于子宫壁局部存在缺陷，在宫腔内压力作用下形成的囊袋状突起，通常与剖宫产手术有关。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剖宫产手术时切口位置较低，术后切口愈合不良，导致子宫壁薄弱处形成憩室。此外，子宫内膜异位症、感染等因素也可能导致子宫憩室的形成。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子宫憩室可能导致月经淋漓不尽、痛经、慢性盆腔痛等症状，影响患者的生活质量。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子宫憩室可能导致不孕、宫外孕、憩室妊娠等并发症，对患者的生育能力产生影响。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子宫憩室的诊断主要依靠影像学检查，如超声、核磁共振等。超声检查是诊断子宫憩室的首选方法，能够清晰显示憩室的形态、大小及与宫腔的关系。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子宫憩室应与子宫内膜息肉、粘膜下肌瘤等宫腔内病变进行鉴别。子宫内膜息肉和粘膜下肌瘤通常不会引起月经淋漓不尽等症状，且超声检查时不会出现子宫壁薄弱处形成的囊袋状突起。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护理原则与方法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评估患者心理状况，提供心理疏导和支持，减轻焦虑和恐惧。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指导患者进行必要的术前检查，如血常规、心电图等，确保患者身体状况适合手术。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保持手术室环境清洁、安静，为手术创造良好的条件。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在手术过程中密切监测患者的生命体征，如心率、血压、呼吸等，确保手术安全。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根据手术需要，协助医生进行必要的操作，如传递器械、擦拭血液等。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注意观察患者情况，及时发现并处理可能的并发症，如出血、感染等。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术中护理与配合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评估患者疼痛情况，采取必要的措施缓解疼痛，如药物治疗、物理治疗等。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根据患者恢复情况，指导患者进行适当的活动和锻炼，促进康复。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活动与锻炼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根据医生建议，为患者提供合适的饮食，保证营养供给，促进伤口愈合。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术后护理与康复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https://d.book118.com/108122035012006023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2024-08-29T11:07:48.013</cp:lastPrinted>
  <dcterms:created xsi:type="dcterms:W3CDTF">2024-08-29T03:07:48Z</dcterms:created>
  <dcterms:modified xsi:type="dcterms:W3CDTF">2024-08-29T03:07:49Z</dcterms:modified>
</cp:coreProperties>
</file>