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F13FA-A4F7-44AB-BA7B-2C58AAB7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2F719-DEA7-453D-927B-AFD80430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ADA61-7193-496C-B4FC-F84E5E7B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97341-920A-47A9-86EB-F4370E9B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2BC46-4B8B-4842-BAB8-D8351EC8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30330-749B-4A13-9D98-BEB3D112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BF56E-65E6-4D64-85D0-F8E09F44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325BC-107C-460C-B067-78E0F56F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4018E-791A-4917-97CB-ADBB1689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2D3D3-FFA8-4F60-8A7A-98EE69C4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4A59A-54A5-4353-8B38-3FB33868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2037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分割夫妻共同债务的离婚协议书模板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夫妻共同债务认定原则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债务分割方案制定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协议书内容要点与格式要求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注意事项与风险提示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协议书签署流程与法律效力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离婚协议书是夫妻双方自愿离婚并就财产分割、子女抚养等问题达成协议的书面文件。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明确双方权利义务，避免离婚后产生纠纷，保障双方合法权益。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《中华人民共和国婚姻法》等相关法律法规。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适用于夫妻双方自愿离婚，并就财产分割、子女抚养等问题达成一致意见的情形。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离婚协议书是双方自愿达成的协议，具有法律约束力，能够明确双方在离婚后的权利义务。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通过签订离婚协议书，双方可以就财产分割、子女抚养等问题进行充分协商，避免离婚后产生纠纷。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避免纠纷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离婚协议书能够保障双方的合法权益，确保双方在离婚后不会因财产分割、子女抚养等问题而受到不公平待遇。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保障合法权益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夫妻共同债务认定原则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债务产生在婚姻关系存续期间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一般情况下，夫妻共同债务主要产生在双方婚姻关系存续期间，包括婚前共同筹备婚礼、购置共同财产等产生的债务。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债务性质为共同债务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根据《婚姻法》及其司法解释，夫妻共同债务主要包括双方共同签名或一方事后追认的债务，以及虽未共同签名但为家庭日常生活需要所负的债务。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债务产生时间与性质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债务用于夫妻共同生活、共同生产经营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如果债务是用于夫妻共同生活或共同生产经营，如购置共同居住的房屋、车辆，共同投资经营等，那么这些债务通常会被认定为夫妻共同债务。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债务带来的利益为夫妻共同享有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如果债务所带来的利益为夫妻共同享有，即使债务是由一方所借，也可能会被认定为夫妻共同债务。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债务用途及共同受益情况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双方对债务知情且认可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如果夫妻双方对债务的存在、用途和金额等均知情且认可，那么这些债务通常会被认定为夫妻共同债务。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一方不知情或不认可但事后追认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如果一方对债务的存在、用途和金额等不知情或不认可，但事后进行了追认，那么这些债务也可能会被认定为夫妻共同债务。但如果一方能够证明该债务为另一方的个人债务，则不应被认定为夫妻共同债务。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双方知情与认可程度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债务分割方案制定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协商过程中，双方应充分考虑各自的经济状况、收入能力、财产分配等因素。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若双方无法就分割比例达成一致，可寻求专业律师或调解机构的协助。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双方应充分沟通，明确共同债务总额及各自应承担的债务比例。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双方协商确定分割比例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双方应对各自的经济状况进行全面评估，包括收入、财产、负债等方面。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在评估承担能力时，应充分考虑未来生活费用、子女抚养费等因素。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若一方承担能力较弱，另一方在有能力的情况下可适当承担更多债务。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评估各自承担能力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双方应明确各自应承担的债务金额、偿还期限、偿还方式等具体事项。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对于可能出现的逾期、违约等情况，应提前约定相应的解决方案和违约责任。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双方应确保按照协议约定履行偿还责任，维护彼此的合法权益。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明确各自偿还责任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协议书内容要点与格式要求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https://d.book118.com/108122037110006037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2024-09-17T15:31:27.322</cp:lastPrinted>
  <dcterms:created xsi:type="dcterms:W3CDTF">2024-09-17T07:31:27Z</dcterms:created>
  <dcterms:modified xsi:type="dcterms:W3CDTF">2024-09-17T07:31:29Z</dcterms:modified>
</cp:coreProperties>
</file>