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C2828-9167-4D29-8E5D-15F267341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E64F4-CEC2-40B2-8611-49DEE1D2C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818B9-89BB-4AA9-B72A-4D42CC088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F6D87-774E-4335-AA71-AEFF31B5D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861FAB-67C6-4BAA-B17B-0F7F86204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A6EE4E-9DC4-42FB-B2F2-9E13A4417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4F98D8-067E-41B3-9D43-F99B193EC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27718-404F-491B-A734-8A6AE843C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B64F0-524F-4CA0-843A-0B9629AF6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9FD86-6962-48D4-AE40-8F9D00F8F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84436-2F92-43A9-87A7-4273E5E28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22057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实践报告调查主题\n## 1.实践报告调查的目的与意义\n### 1.1了解实践报告调查的背景和重要性\n### 1.2明确实践报告调查的目标和期望成果\n### 1.3探讨实践报告调查对于个人和团队成长的价值\n## 2.实践报告调查的方法与技巧\n### 2.1选择合适的调查方法和工具\n### 2.2设计有效的调查问卷和访谈问题\n### 2.3运用数据分析和可视化技巧呈现调查结果\n## 3.实践报告调查的实施与数据收集\n### 3.1制定详细的调查计划和时间表\n### 3.2确保数据收集过程的准确性和完整性\n### 3.3处理和分析收集到的数据\n## 4.实践报告调查的结果与讨论\n### 4.1总结实践报告调查的主要发现\n### 4.2讨论实践报告调查结果的启示和影响\n### 4.3提出改进措施和建议\n## 5.实践报告调查报告的撰写与展示\n### 5.1撰写实践报告调查报告的结构和内容\n### 5.2制作实践报告调查报告的图表和插图\n### 5.3进行实践报告调查报告的口头展示和讨论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实践报告调查主题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可编辑 DOCS 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可编辑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实践报告调查的目的与意义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实践报告调查是在特定的背景下进行的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了解实践报告调查的背景有助于更好地理解调查的目的和价值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实践报告调查通常与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社会实践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等相关</a:t>
                </a:r>
                <a:endParaRPr/>
              </a:p>
            </p:txBody>
          </p:sp>
        </p:grpSp>
        <p:grpSp>
          <p:nvGrpSpPr>
            <p:cNvPr id="16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实践报告调查具有重要的现实意义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通过实践报告调查，可以了解实践过程中的问题和挑战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实践报告调查的结果可以为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提供有价值的参考信息</a:t>
                </a:r>
                <a:endParaRPr/>
              </a:p>
            </p:txBody>
          </p:sp>
        </p:grpSp>
        <p:grpSp>
          <p:nvGrpSpPr>
            <p:cNvPr id="16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实践报告调查对于个人成长和团队协作具有重要意义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调查过程可以提高个人的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团队协作可以促进成员之间的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共同进步</a:t>
                </a:r>
                <a:endParaRPr/>
              </a:p>
            </p:txBody>
          </p: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了解实践报告调查的背景和重要性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74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5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6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177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178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实践报告调查的目标通常具有针对性</a:t>
                </a:r>
                <a:endParaRPr/>
              </a:p>
            </p:txBody>
          </p:sp>
          <p:sp>
            <p:nvSpPr>
              <p:cNvPr id="180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调查目标可能包括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了解实践过程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评估实践效果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探索改进方法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181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182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实践报告调查的期望成果具有实际应用价值</a:t>
                </a:r>
                <a:endParaRPr/>
              </a:p>
            </p:txBody>
          </p:sp>
          <p:sp>
            <p:nvSpPr>
              <p:cNvPr id="184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调查成果可以为指导实践过程提供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有价值的建议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调查成果可以为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政策制定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提供参考依据</a:t>
                </a:r>
                <a:endParaRPr/>
              </a:p>
            </p:txBody>
          </p:sp>
        </p:grpSp>
        <p:grpSp>
          <p:nvGrpSpPr>
            <p:cNvPr id="185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186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实践报告调查的目标和期望成果需要明确和可衡量</a:t>
                </a:r>
                <a:endParaRPr/>
              </a:p>
            </p:txBody>
          </p:sp>
          <p:sp>
            <p:nvSpPr>
              <p:cNvPr id="18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明确的目标有助于制定合适的调查计划和策略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可衡量的成果有助于评估调查活动的成功与否</a:t>
                </a:r>
                <a:endParaRPr/>
              </a:p>
            </p:txBody>
          </p:sp>
        </p:grpSp>
      </p:grpSp>
      <p:sp>
        <p:nvSpPr>
          <p:cNvPr id="189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明确实践报告调查的目标和期望成果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实践报告调查对于个人成长具有多方面的价值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调查过程可以提高个人的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思考能力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调查成果可以为个人的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学术成果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积累经验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实践报告调查对于团队协作具有促进作用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团队协作可以促进成员之间的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团队协作有助于提高调查的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endParaRPr/>
              </a:p>
            </p:txBody>
          </p:sp>
          <p:pic>
            <p:nvPicPr>
              <p:cNvPr id="20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实践报告调查的价值需要在实践中不断提升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通过不断的实践报告调查，可以更好地挖掘个人和团队的成长潜力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通过不断的实践报告调查，可以更好地为社会和行业发展做出贡献</a:t>
                </a:r>
                <a:endParaRPr/>
              </a:p>
            </p:txBody>
          </p:sp>
          <p:pic>
            <p:nvPicPr>
              <p:cNvPr id="20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探讨实践报告调查对于个人和团队成长的价值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实践报告调查的方法与技巧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适用于收集大量数据，了解实践过程的基本情况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适用于深入了解实践过程中的具体问题和经验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适用于直接观察实践过程，了解实践活动的实际情况</a:t>
                </a:r>
                <a:endParaRPr/>
              </a:p>
            </p:txBody>
          </p:sp>
          <p:sp>
            <p:nvSpPr>
              <p:cNvPr id="21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根据实践报告调查的目标和性质，选择合适的调查方法</a:t>
                </a:r>
                <a:endParaRPr/>
              </a:p>
            </p:txBody>
          </p:sp>
          <p:sp>
            <p:nvSpPr>
              <p:cNvPr id="21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在线调查平台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可以方便地设计和发放问卷，收集数据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访谈录音设备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可以确保访谈内容的准确性和完整性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可以帮助调查者记录观察过程中的重要信息</a:t>
                </a:r>
                <a:endParaRPr/>
              </a:p>
            </p:txBody>
          </p:sp>
          <p:sp>
            <p:nvSpPr>
              <p:cNvPr id="22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选择合适的调查工具可以提高调查效率和质量</a:t>
                </a:r>
                <a:endParaRPr/>
              </a:p>
            </p:txBody>
          </p:sp>
          <p:sp>
            <p:nvSpPr>
              <p:cNvPr id="22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选择合适的调查方法和工具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设计有效的调查问卷需要考虑多个因素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问卷内容需要与调查目标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紧密相关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问卷设计需要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简洁明了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，避免使用复杂的词汇和句子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问卷布局需要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，便于受访者填写和回答问题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设计有效的访谈问题需要遵循一定的技巧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访谈问题需要具有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，围绕调查目标展开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访谈问题需要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，鼓励受访者分享自己的经验和看法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访谈问题需要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适当引导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，避免受访者偏离主题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设计有效的调查问卷和访谈问题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4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4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数据分析是实践报告调查的重要环节</a:t>
                </a:r>
                <a:endParaRPr/>
              </a:p>
            </p:txBody>
          </p:sp>
          <p:sp>
            <p:nvSpPr>
              <p:cNvPr id="25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统计分析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，可以发现数据中的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，可以深入了解实践过程中的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</a:t>
                </a:r>
                <a:endParaRPr/>
              </a:p>
            </p:txBody>
          </p:sp>
        </p:grpSp>
        <p:grpSp>
          <p:nvGrpSpPr>
            <p:cNvPr id="25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使用可视化技巧呈现调查结果可以提高报告的吸引力</a:t>
                </a:r>
                <a:endParaRPr/>
              </a:p>
            </p:txBody>
          </p:sp>
          <p:sp>
            <p:nvSpPr>
              <p:cNvPr id="2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可以帮助读者更直观地理解数据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颜色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字体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可以突出报告的关键信息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布局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可以优化报告的阅读体验</a:t>
                </a:r>
                <a:endParaRPr/>
              </a:p>
            </p:txBody>
          </p:sp>
          <p:sp>
            <p:nvSpPr>
              <p:cNvPr id="25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运用数据分析和可视化技巧呈现调查结果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实践报告调查的实施与数据收集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制定详细的调查计划有助于确保调查活动的顺利进行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调查计划需要包括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调查过程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调查计划需要考虑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等限制因素，确保调查活动的可行性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制定时间表可以控制调查活动的进度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时间表需要包括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调查开始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调查进行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调查结束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等关键节点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时间表需要根据实际情况进行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，确保调查活动的顺利进行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制定详细的调查计划和时间表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https://d.book118.com/108122057041006040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实践报告调查主题</vt:lpstr>
      <vt:lpstr>实践报告调查的目的与意义</vt:lpstr>
      <vt:lpstr>PowerPoint Presentation</vt:lpstr>
      <vt:lpstr>PowerPoint Presentation</vt:lpstr>
      <vt:lpstr>PowerPoint Presentation</vt:lpstr>
      <vt:lpstr>实践报告调查的方法与技巧</vt:lpstr>
      <vt:lpstr>PowerPoint Presentation</vt:lpstr>
      <vt:lpstr>PowerPoint Presentation</vt:lpstr>
      <vt:lpstr>PowerPoint Presentation</vt:lpstr>
      <vt:lpstr>实践报告调查的实施与数据收集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2024-09-18T14:22:19.095</cp:lastPrinted>
  <dcterms:created xsi:type="dcterms:W3CDTF">2024-09-18T06:22:19Z</dcterms:created>
  <dcterms:modified xsi:type="dcterms:W3CDTF">2024-09-18T06:22:21Z</dcterms:modified>
</cp:coreProperties>
</file>