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70736F-924F-4868-B094-85E9498B4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04010-1AF9-4122-9472-1CD3B3597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34404C-BCBC-4B21-9AF5-95F98B31A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B3740F-5197-4D65-8A05-17B5D2748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4A385-59F4-4BE4-B967-A71B36542C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EC4733-581C-469F-84B1-C710A7FD36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B2BF9E-6FAA-408B-8505-C9D32DAF59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2FD450-F46B-46AE-9C71-A473C52D5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76459-3A86-42B0-9CE0-1BAD6E42A2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014FCA-AF08-47F9-B7F9-5F17175AEE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ABE3D-2926-4823-8E82-A5FFC5F25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22102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推拿治疗妇科疾病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推拿治疗妇科疾病的原理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常见的妇科疾病及推拿治疗方法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推拿治疗妇科疾病的注意事项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推拿治疗妇科疾病的案例分析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推拿治疗妇科疾病的原理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推拿是一种传统的中医疗法，通过手法在人体特定部位进行按摩、揉捏、推拿等操作，以调节气血、舒缓肌肉紧张和疼痛，促进血液循环和淋巴循环，从而达到治疗和保健的目的。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推拿通过刺激穴位和经络，调整人体内部的气血流通，改善身体内部环境，增强身体免疫力，从而达到治疗疾病的效果。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推拿的原理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推拿在妇科疾病治疗中的应用</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推拿治疗妇科疾病的效果主要取决于推拿医师的手法熟练程度和经验，以及患者的病情和配合程度。</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推拿在妇科疾病治疗中广泛应用，如月经不调、痛经、产后恢复、乳腺增生等常见妇科疾病都可以通过推拿进行治疗。</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50" r="16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667" b="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推拿治疗妇科疾病具有无创伤、无副作用、无疼痛等优点，患者容易接受。</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推拿治疗可以改善患者身体内部环境，增强身体免疫力，从而达到根治疾病的目的。</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推拿治疗还可以配合药物治疗、物理治疗等其他治疗方法，提高治疗效果。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推拿治疗妇科疾病的优势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常见的妇科疾病及推拿治疗方法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月经周期或量的异常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月经周期过长或过短，月经量过多或过少，月经颜色异常等。推拿治疗通过刺激相关穴位，调节气血，平衡内分泌，从而达到治疗月经不调的目的。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月经不调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经期或经前出现的腹痛、腰痛等症状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痛经分为原发性痛经和继发性痛经，推拿治疗通过刺激相关穴位，缓解子宫收缩，减轻疼痛。同时，推拿还可以调节内分泌，改善血液循环，预防痛经的发生。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痛经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乳房胀痛、肿块等症状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乳腺增生是女性常见的乳腺疾病，推拿治疗通过刺激相关穴位，调节内分泌，改善血液循环，缓解乳房胀痛和肿块等症状。同时，推拿还可以促进乳房组织的再生和修复，预防乳腺增生的发生。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乳腺增生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子宫内良性肿瘤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子宫肌瘤是女性常见的生殖系统肿瘤，推拿治疗可以缓解子宫肌瘤引起的症状，如月经不规律、痛经等。同时，推拿还可以调节内分泌，改善血液循环，抑制子宫肌瘤的生长。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子宫肌瘤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https://d.book118.com/108122102021006030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2024-09-06T08:10:19.473</cp:lastPrinted>
  <dcterms:created xsi:type="dcterms:W3CDTF">2024-09-06T00:10:19Z</dcterms:created>
  <dcterms:modified xsi:type="dcterms:W3CDTF">2024-09-06T00:10:21Z</dcterms:modified>
</cp:coreProperties>
</file>