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CCAEC7-6FB2-44A0-9F62-3BAE9F4FE6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1123C7-9F05-4348-83E5-E7A8C99EE9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69A04E-22AB-4746-BC7B-C6BFABC6F1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65FDA0D-FC26-43F3-A6FF-C415BAA7ED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EED6506-4757-4346-9C39-02E162542D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EC7EF21-52E6-4364-BB5F-404CA0E614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0FA5EEC-52F3-4168-929D-EACA6FF202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11EEB12-7EBB-46AB-AEE4-DB69D09CF6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B892E47-F0D2-4978-91A6-52829D78DF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03801A-0705-4631-A653-C45D944EF0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9EE9E0-DDCB-4835-A652-0A74591B12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08122105062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移动支付系统升级方案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26541" y="6029318"/>
            <a:ext cx="234315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69779" y="6029318"/>
            <a:ext cx="2790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现有移动支付系统分析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升级方案设计与规划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系统安全性保障措施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用户体验提升策略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商户合作与拓展计划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项目实施时间表与里程碑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移动支付普及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随着智能手机的广泛普及，移动支付已成为日常生活中不可或缺的支付方式。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技术更新换代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移动支付技术不断发展，新的支付方式和安全标准不断涌现。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用户需求变化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用户对移动支付的安全性、便捷性和个性化需求不断提高。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8530" r="18530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通过升级移动支付系统，提高交易速度、优化界面设计、增加新功能等，从而提升用户体验。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提升用户体验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加强安全保障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适应市场需求变化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推动创新发展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引入更先进的安全技术和管理手段，确保用户资金安全和交易数据的保密性。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紧跟移动支付市场的发展趋势，满足不断变化的用户需求，保持竞争优势。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通过系统升级，引入新的支付方式和商业模式，推动移动支付行业的创新发展。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升级目的与意义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现有移动支付系统分析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后端处理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负责交易处理、数据分析、风险管理等功能，确保支付过程的安全性和稳定性。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第三方服务集成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与银行、支付机构等金融服务提供商进行对接，实现跨行、跨境支付。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前端交互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提供用户友好的界面，支持多种支付方式，包括扫码、NFC、HCE等。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3306" r="13306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系统架构及功能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随着移动支付的发展，安全问题日益突出，包括用户隐私泄露、交易欺诈等。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安全性问题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不同操作系统和设备的兼容性不足，影响用户体验和支付效率。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跨平台兼容性差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在高并发场景下，系统可能出现性能瓶颈，导致交易延迟或失败。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交易处理性能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存在的问题与挑战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用户希望移动支付更加便捷，包括快速完成支付、支持多种支付方式等。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便捷性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提供个性化的支付体验，如定制化的支付界面、智能推荐等。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个性化服务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随着全球化趋势的加强，用户对于跨境支付的需求不断增加。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跨境支付需求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用户需求与市场趋势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升级方案设计与规划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采用微服务架构，将系统拆分为多个独立的服务，实现高内聚、低耦合，提高系统的可维护性和可扩展性。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分布式架构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通过负载均衡、容错机制、自动扩容等技术手段，确保系统在高并发、大流量场景下的稳定性和可用性。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高可用性设计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加强系统安全防护，采用加密传输、访问控制、安全审计等措施，保障用户资金安全和交易数据的安全性。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安全性保障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整体架构设计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数据库性能优化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采用分布式数据库、读写分离、缓存等技术手段，提高数据库的处理能力和数据访问速度。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支付网关优化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提高支付网关的处理能力和稳定性，采用高性能硬件和优化的算法，降低交易延迟和失败率。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交易处理流程优化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简化交易处理流程，减少不必要的环节和等待时间，提高交易处理速度和用户体验。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关键模块优化方案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引入指纹、人脸等生物识别技术，提高用户身份验证的准确性和便捷性，增强系统的安全性。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生物识别技术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利用区块链技术的去中心化、不可篡改等特点，保障交易数据的真实性和可信度，提高系统的信任度。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区块链技术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运用大数据分析和人工智能技术，对用户行为、交易数据等进行深度挖掘和分析，为产品优化和精准营销提供有力支持。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大数据分析与人工智能技术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新技术应用与创新点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系统安全性保障措施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854" r="2185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6926" r="2692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采用国际标准的加密算法，对敏感信息进行加密存储和传输，确保数据在存储和传输过程中的安全性。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数据加密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通过SSL/TLS等安全协议，建立安全的通信通道，保证数据在传输过程中的完整性和保密性。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传输安全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数据加密与传输安全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身份验证与授权管理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身份验证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采用多因素身份验证方式，如密码、动态口令、生物特征等，确保用户身份的真实性和可靠性。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授权管理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建立完善的授权管理机制，对不同用户或角色分配不同的权限，实现最小权限原则，防止权限滥用。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https://d.book118.com/108122105062006026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95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2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2024-09-03T18:16:58.347</cp:lastPrinted>
  <dcterms:created xsi:type="dcterms:W3CDTF">2024-09-03T10:16:58Z</dcterms:created>
  <dcterms:modified xsi:type="dcterms:W3CDTF">2024-09-03T10:17:00Z</dcterms:modified>
</cp:coreProperties>
</file>