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518F1-FC09-4C65-9B02-CC57011A8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4154D-A54E-4F8C-BE60-3831BA928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FD6EC-86D6-47FF-A189-F06AA8D3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29D0C-0C10-4C6C-93F0-96BB923F5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106B1-AEE6-4527-9333-73468865A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27779-5FEE-4E35-8762-19CDE0440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371E1A-D9B1-420F-96AD-41CA2447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C89F5-1476-4E48-AA14-17EF3B57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77B60-47A7-4312-B153-010061A8C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3172D-142E-4082-A97A-A98F5BB78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571CC-78DD-4D57-AE82-44CB5D15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2122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小学后勤的工作总结汇报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本学期后勤工作回顾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物资采购与库存管理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校园安全管理工作汇报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师生服务满意度调查结果分析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下学期后勤工作计划展望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通过对小学后勤工作的总结，发现存在的问题和不足，提出改进措施，进一步提高后勤服务质量。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提高后勤服务质量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后勤工作是学校整体工作的重要组成部分，通过总结汇报，可以促进学校各部门之间的沟通和协作，推动学校整体发展。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促进学校整体发展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8048" r="8048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后勤服务内容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包括餐饮、住宿、保洁、绿化、安保等方面的服务情况。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后勤管理情况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包括后勤管理制度、人员配备、经费使用等方面的情况。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后勤工作成效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包括师生满意度、服务质量提升、环境改善等方面的情况。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本学期后勤工作回顾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校园环境与卫生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校园环境整治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推行垃圾分类制度，设置分类垃圾桶，引导师生养成良好的垃圾分类习惯。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垃圾分类与处理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卫生检查与评比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定期开展卫生检查，对教室、宿舍等场所进行卫生评比，提高师生卫生意识。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定期清扫校园道路、绿化带和公共区域，保持校园环境整洁美观。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严格执行食品安全法规，确保食材采购、加工、储存等环节符合卫生标准。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不断丰富菜品种类，提高菜品质量，满足师生多样化的饮食需求。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菜品质量与口味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加强食堂员工培训，提高服务态度和效率，为师生提供优质的用餐体验。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服务态度与效率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食堂管理与餐饮服务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加强宿舍安全巡查，确保消防设施完好有效，防范火灾等安全事故的发生。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宿舍安全管理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住宿环境改善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宿管服务提升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对宿舍进行定期维修和更新，改善住宿条件，提高师生居住舒适度。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加强宿管人员培训和管理，提高服务质量，及时解决师生住宿过程中遇到的问题。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宿舍管理与住宿条件改善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定期检查和维护体育场馆、运动器材等设施，确保师生体育锻炼的安全和顺利进行。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体育设施维护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加强对图书馆、阅览室等文化活动场所的管理和维护，为师生提供良好的学习和阅读环境。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文化活动场所管理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积极支持学校举办的各类文体活动，提供必要的场地和设施保障，丰富校园文化生活。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活动支持与保障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文体活动设施维护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物资采购与库存管理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按照采购计划，通过公开招标、询价等方式选择合适的供应商，并签订合同。采购过程中严格遵守学校采购流程和规范，确保采购的公正、透明。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根据学校需求和预算，制定了详细的采购计划，包括物品名称、规格、数量、预算等。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采购物品验收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对采购的物品进行严格的验收，确保物品的质量、数量等符合合同要求。对于不合格的物品，及时与供应商沟通并处理。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采购计划与执行情况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234" r="823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在选择供应商时，注重考察其信誉、产品质量、价格等因素，确保选择到合适的供应商。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与供应商建立良好的合作关系，及时沟通采购需求和问题，确保采购的顺利进行。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定期对供应商进行评估，包括产品质量、交货期、售后服务等方面，以便及时发现问题并改进。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https://d.book118.com/108122122022006036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2024-09-15T07:46:32.007</cp:lastPrinted>
  <dcterms:created xsi:type="dcterms:W3CDTF">2024-09-14T23:46:32Z</dcterms:created>
  <dcterms:modified xsi:type="dcterms:W3CDTF">2024-09-14T23:46:34Z</dcterms:modified>
</cp:coreProperties>
</file>