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E12DD1-EB99-4D37-9217-0B49B53F0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CECDBA-DCA4-40B9-AA97-A95DD9212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081F7C-6DBF-4803-B123-2D4FA08C9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A2516E-7370-44FD-ACDE-E405B4D2F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E05AA6-D301-45A0-8501-5219F63D0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56BD60-273C-4915-A71D-D345341F9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D01FDD-D1F1-4FA6-844E-CC7B85AD69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684EB2-046D-4EEC-81F4-8419B4CE3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C725F7-3BAB-4F61-B26C-E2132DB5F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F647B8-40B9-4237-9737-0B97F0EE2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3A5B2-7975-4C37-B189-E7E268A0B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23004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娃娃咳嗽护理方法全面指南\n## 1.娃娃咳嗽的原因及常见类型\n### 1.1 娃娃咳嗽的常见原因分析\n### 1.2 娃娃咳嗽的常见类型介绍\n### 1.3 如何区分娃娃咳嗽的病因\n## 2.娃娃咳嗽的家庭护理方法\n### 2.1 如何为娃娃提供舒适的居住环境\n### 2.2 娃娃咳嗽时的饮食调理建议\n### 2.3 如何保证娃娃充足的休息和睡眠\n## 3.娃娃咳嗽的药物护理方法\n### 3.1 娃娃咳嗽药物的选择及使用指南\n### 3.2 娃娃咳嗽药物的使用注意事项\n### 3.3 如何避免娃娃对药物的依赖和副作用\n## 4.娃娃咳嗽的中医护理方法\n### 4.1 娃娃咳嗽的中医病因及治疗原则\n### 4.2 娃娃咳嗽的中医食疗方法\n### 4.3 娃娃咳嗽的中医按摩和拔罐疗法\n## 5.娃娃咳嗽的预防与保健方法\n### 5.1 如何提高娃娃的免疫力\n### 5.2 娃娃咳嗽的预防措施\n### 5.3 娃娃咳嗽的日常保健方法\n## 6.娃娃咳嗽护理的误区及注意事项\n### 6.1 娃娃咳嗽护理中常见的误区\n### 6.2 娃娃咳嗽护理的注意事项\n### 6.3 如何科学地对待娃娃咳嗽问题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娃娃咳嗽护理方法全面指南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8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娃娃咳嗽的原因及常见类型</a:t>
            </a:r>
            <a:endParaRPr/>
          </a:p>
        </p:txBody>
      </p:sp>
      <p:sp>
        <p:nvSpPr>
          <p:cNvPr id="119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20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感冒引起的咳嗽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娃娃的免疫系统尚未发育完全，容易受到病毒感染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感冒病毒会引起呼吸道炎症，导致咳嗽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过敏引起的咳嗽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娃娃可能对某些物质过敏，如尘螨、花粉等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过敏反应会刺激呼吸道，引起咳嗽</a:t>
                </a:r>
                <a:endParaRPr/>
              </a:p>
            </p:txBody>
          </p:sp>
          <p:pic>
            <p:nvPicPr>
              <p:cNvPr id="22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支气管炎、肺炎等呼吸道感染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娃娃的呼吸道较脆弱，容易受到细菌、病毒等感染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感染会引起呼吸道炎症，导致咳嗽</a:t>
                </a:r>
                <a:endParaRPr/>
              </a:p>
            </p:txBody>
          </p:sp>
          <p:pic>
            <p:nvPicPr>
              <p:cNvPr id="22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娃娃咳嗽的常见原因分析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咳嗽时无痰，咳嗽声干涩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常见于感冒初期、过敏引起的咳嗽</a:t>
                </a:r>
                <a:endParaRPr/>
              </a:p>
            </p:txBody>
          </p:sp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干咳</a:t>
                </a:r>
                <a:endParaRPr/>
              </a:p>
            </p:txBody>
          </p:sp>
        </p:grpSp>
        <p:grpSp>
          <p:nvGrpSpPr>
            <p:cNvPr id="23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咳嗽时有痰，咳嗽声湿哑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常见于支气管炎、肺炎等呼吸道感染</a:t>
                </a:r>
                <a:endParaRPr/>
              </a:p>
            </p:txBody>
          </p:sp>
          <p:sp>
            <p:nvSpPr>
              <p:cNvPr id="23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湿咳</a:t>
                </a:r>
                <a:endParaRPr/>
              </a:p>
            </p:txBody>
          </p:sp>
        </p:grpSp>
        <p:grpSp>
          <p:nvGrpSpPr>
            <p:cNvPr id="24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4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咳嗽声短促、剧烈，可能伴有哮鸣音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常见于哮喘、过敏性咳嗽等</a:t>
                </a:r>
                <a:endParaRPr/>
              </a:p>
            </p:txBody>
          </p:sp>
          <p:sp>
            <p:nvSpPr>
              <p:cNvPr id="24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痉挛性咳嗽</a:t>
                </a:r>
                <a:endParaRPr/>
              </a:p>
            </p:txBody>
          </p:sp>
        </p:grpSp>
      </p:grpSp>
      <p:pic>
        <p:nvPicPr>
          <p:cNvPr id="24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娃娃咳嗽的常见类型介绍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观察咳嗽的性状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干咳、湿咳、痉挛性咳嗽等不同类型的咳嗽，病因可能不同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根据咳嗽的性状，可以初步判断病因</a:t>
                </a:r>
                <a:endParaRPr/>
              </a:p>
            </p:txBody>
          </p:sp>
          <p:sp>
            <p:nvSpPr>
              <p:cNvPr id="25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关注娃娃的其他症状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感冒引起的咳嗽可能伴有发热、流鼻涕等症状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过敏引起的咳嗽可能伴有皮疹、打喷嚏等症状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呼吸道感染引起的咳嗽可能伴有发热、呼吸急促等症状</a:t>
                </a:r>
                <a:endParaRPr/>
              </a:p>
            </p:txBody>
          </p:sp>
          <p:sp>
            <p:nvSpPr>
              <p:cNvPr id="25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咨询专业医生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如果难以判断病因，建议及时就诊，咨询专业医生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医生会根据娃娃的具体症状、体征和检查结果，给出确切的诊断</a:t>
                </a:r>
                <a:endParaRPr/>
              </a:p>
            </p:txBody>
          </p:sp>
          <p:sp>
            <p:nvSpPr>
              <p:cNvPr id="26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如何区分娃娃咳嗽的病因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娃娃咳嗽的家庭护理方法</a:t>
            </a:r>
            <a:endParaRPr/>
          </a:p>
        </p:txBody>
      </p:sp>
      <p:sp>
        <p:nvSpPr>
          <p:cNvPr id="26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6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9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71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保持室内空气流通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定期开窗通风，减少室内空气中的病毒、细菌等污染物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可以使用空气净化器，提高室内空气质量</a:t>
                </a:r>
                <a:endParaRPr/>
              </a:p>
            </p:txBody>
          </p:sp>
          <p:sp>
            <p:nvSpPr>
              <p:cNvPr id="274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5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控制室内温度和湿度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保持室内温度在20-22℃，湿度在50-60%之间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避免室内过热或过冷，以免刺激娃娃的呼吸道</a:t>
                </a:r>
                <a:endParaRPr/>
              </a:p>
            </p:txBody>
          </p:sp>
          <p:sp>
            <p:nvSpPr>
              <p:cNvPr id="278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9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减少过敏原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定期清洁娃娃的床上用品，避免尘螨、花粉等过敏原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避免让娃娃接触可能引起过敏的物质，如宠物毛发、烟雾等</a:t>
                </a:r>
                <a:endParaRPr/>
              </a:p>
            </p:txBody>
          </p:sp>
          <p:sp>
            <p:nvSpPr>
              <p:cNvPr id="282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如何为娃娃提供舒适的居住环境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8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8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8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保持饮食清淡易消化</a:t>
                </a:r>
                <a:endParaRPr/>
              </a:p>
            </p:txBody>
          </p:sp>
          <p:sp>
            <p:nvSpPr>
              <p:cNvPr id="29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娃娃咳嗽时，消化功能可能受到影响，应避免油腻、辛辣等刺激性食物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可以多给娃娃吃一些蔬菜、水果等富含维生素的食物</a:t>
                </a:r>
                <a:endParaRPr/>
              </a:p>
            </p:txBody>
          </p:sp>
        </p:grpSp>
        <p:grpSp>
          <p:nvGrpSpPr>
            <p:cNvPr id="29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9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提供充足的水分</a:t>
                </a:r>
                <a:endParaRPr/>
              </a:p>
            </p:txBody>
          </p:sp>
          <p:sp>
            <p:nvSpPr>
              <p:cNvPr id="29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娃娃咳嗽时，容易失水，应保证娃娃的饮水量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可以给娃娃喝一些温热的白开水、冰糖梨水等，有助于缓解咳嗽</a:t>
                </a:r>
                <a:endParaRPr/>
              </a:p>
            </p:txBody>
          </p:sp>
        </p:grpSp>
        <p:grpSp>
          <p:nvGrpSpPr>
            <p:cNvPr id="29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9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避免过敏食物</a:t>
                </a:r>
                <a:endParaRPr/>
              </a:p>
            </p:txBody>
          </p:sp>
          <p:sp>
            <p:nvSpPr>
              <p:cNvPr id="29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如果娃娃对某些食物过敏，应避免接触这些食物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可以向医生咨询娃娃的过敏情况，以免加重咳嗽</a:t>
                </a:r>
                <a:endParaRPr/>
              </a:p>
            </p:txBody>
          </p:sp>
        </p:grpSp>
      </p:grpSp>
      <p:sp>
        <p:nvSpPr>
          <p:cNvPr id="2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娃娃咳嗽时的饮食调理建议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0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0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保持规律的作息时间</a:t>
                </a:r>
                <a:endParaRPr/>
              </a:p>
            </p:txBody>
          </p:sp>
          <p:sp>
            <p:nvSpPr>
              <p:cNvPr id="30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娃娃咳嗽时，应保持良好的作息习惯，避免熬夜、过度劳累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充足的睡眠有助于娃娃身体的恢复</a:t>
                </a:r>
                <a:endParaRPr/>
              </a:p>
            </p:txBody>
          </p:sp>
        </p:grpSp>
        <p:grpSp>
          <p:nvGrpSpPr>
            <p:cNvPr id="30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0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提供舒适的睡眠环境</a:t>
                </a:r>
                <a:endParaRPr/>
              </a:p>
            </p:txBody>
          </p:sp>
          <p:sp>
            <p:nvSpPr>
              <p:cNvPr id="30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保持卧室温度适宜，避免过热或过冷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减少卧室内的噪音，以免影响娃娃的睡眠质量</a:t>
                </a:r>
                <a:endParaRPr/>
              </a:p>
            </p:txBody>
          </p:sp>
        </p:grpSp>
        <p:grpSp>
          <p:nvGrpSpPr>
            <p:cNvPr id="30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0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鼓励娃娃休息</a:t>
                </a:r>
                <a:endParaRPr/>
              </a:p>
            </p:txBody>
          </p:sp>
          <p:sp>
            <p:nvSpPr>
              <p:cNvPr id="31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娃娃咳嗽时，应避免剧烈运动，以免加重咳嗽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可以让娃娃听听轻音乐、看看动画片等，帮助其放松心情</a:t>
                </a:r>
                <a:endParaRPr/>
              </a:p>
            </p:txBody>
          </p:sp>
        </p:grpSp>
      </p:grpSp>
      <p:pic>
        <p:nvPicPr>
          <p:cNvPr id="31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如何保证娃娃充足的休息和睡眠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1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1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1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娃娃咳嗽的药物护理方法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2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选择合适的药物   -应根据娃娃的病情、年龄、体重等因素，选择合适的药物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可以咨询专业医生，以免误用药物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药物使用方法   -应按照医生的建议和药物说明书，正确使用药物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注意药物的剂量、使用时间和频率</a:t>
                </a:r>
                <a:endParaRPr/>
              </a:p>
            </p:txBody>
          </p:sp>
        </p:grpSp>
        <p:grpSp>
          <p:nvGrpSpPr>
            <p:cNvPr id="18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药物副作用的观察   -应注意观察娃娃使用药物后的反应，如出现过敏、恶心等症状，应及时停药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可以向医生咨询药物可能产生的副作用，以便及时处理</a:t>
                </a:r>
                <a:endParaRPr/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娃娃咳嗽药物的选择及使用指南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避免滥用抗生素</a:t>
                </a:r>
                <a:endParaRPr/>
              </a:p>
            </p:txBody>
          </p:sp>
          <p:sp>
            <p:nvSpPr>
              <p:cNvPr id="2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抗生素只能治疗细菌感染引起的咳嗽，对病毒感染无效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不要随意给娃娃使用抗生素，以免产生抗药性</a:t>
                </a:r>
                <a:endParaRPr/>
              </a:p>
            </p:txBody>
          </p:sp>
        </p:grpSp>
        <p:grpSp>
          <p:nvGrpSpPr>
            <p:cNvPr id="2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注意药物的相互作用</a:t>
                </a:r>
                <a:endParaRPr/>
              </a:p>
            </p:txBody>
          </p:sp>
          <p:sp>
            <p:nvSpPr>
              <p:cNvPr id="3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娃娃可能正在使用其他药物，应注意药物之间的相互作用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可以向医生咨询药物相互作用的问题，以免影响疗效</a:t>
                </a:r>
                <a:endParaRPr/>
              </a:p>
            </p:txBody>
          </p:sp>
        </p:grpSp>
        <p:grpSp>
          <p:nvGrpSpPr>
            <p:cNvPr id="3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不要强行止咳</a:t>
                </a:r>
                <a:endParaRPr/>
              </a:p>
            </p:txBody>
          </p:sp>
          <p:sp>
            <p:nvSpPr>
              <p:cNvPr id="3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咳嗽是娃娃身体的一种自我保护机制，不要试图强行止咳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应针对病因进行治疗，让娃娃自然康复</a:t>
                </a:r>
                <a:endParaRPr/>
              </a:p>
            </p:txBody>
          </p:sp>
        </p:grpSp>
      </p:grpSp>
      <p:sp>
        <p:nvSpPr>
          <p:cNvPr id="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娃娃咳嗽药物的使用注意事项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37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合理使用药物   -应按照医生的建议和药物说明书，正确使用药物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不要随意增减药物剂量或提前停药</a:t>
                </a:r>
                <a:endParaRPr/>
              </a:p>
            </p:txBody>
          </p:sp>
        </p:grpSp>
        <p:grpSp>
          <p:nvGrpSpPr>
            <p:cNvPr id="40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4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增强娃娃的免疫力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通过饮食、锻炼等方式，提高娃娃的免疫力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免疫力强的娃娃，生病的机会会减少，对药物的依赖也会降低</a:t>
                </a:r>
                <a:endParaRPr/>
              </a:p>
            </p:txBody>
          </p:sp>
        </p:grpSp>
        <p:grpSp>
          <p:nvGrpSpPr>
            <p:cNvPr id="43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定期体检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定期带娃娃进行体检，了解娃娃的身体状况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可以及时发现并处理潜在的健康问题，避免药物副作用</a:t>
                </a:r>
                <a:endParaRPr/>
              </a:p>
            </p:txBody>
          </p:sp>
        </p:grpSp>
      </p:grpSp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如何避免娃娃对药物的依赖和副作用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https://d.book118.com/108123004005006036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娃娃咳嗽护理方法全面指南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2024-09-15T02:32:31.863</cp:lastPrinted>
  <dcterms:created xsi:type="dcterms:W3CDTF">2024-09-14T18:32:31Z</dcterms:created>
  <dcterms:modified xsi:type="dcterms:W3CDTF">2024-09-14T18:32:33Z</dcterms:modified>
</cp:coreProperties>
</file>