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3A2AB-266D-4DF6-A31C-B624E4A01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9AF6C-E882-4BDC-B723-ABAF2E832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FD7DF-977F-4C2A-896C-36EA93A89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7BF25-FBF7-44AA-B8A1-2A1E491B9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3042E1-BB66-4960-BD1B-6E32EBAB6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7479FD-2FD9-4AD7-86F8-EA381C606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B8D92B-FF82-45B0-958E-0C2787E0E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010AE-7FAD-47C0-9D86-8086ABAA8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F912A-5A7B-4614-BC92-54C4DAEBA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4B32C-44A7-4D31-ACE8-A29CBBB88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CF7C8-E8FF-4541-B7D7-714C0FC8F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3016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清洁能源行业创新技术培训与应用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创新技术在清洁能源领域应用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清洁能源行业关键设备与技术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创新技术培训方法与实践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清洁能源行业创新技术应用案例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推动清洁能源行业创新发展建议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近年来，全球清洁能源产业规模持续扩大，风能、太阳能、水能等可再生能源在全球能源消费中的占比逐年提升。同时，各国政府纷纷出台政策推动清洁能源发展，国际间的合作也日益紧密。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国际清洁能源发展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我国清洁能源产业在近年来得到了快速发展，特别是在风能、太阳能等领域，装机容量和发电量均位居世界前列。此外，我国政府也出台了一系列政策措施，推动清洁能源产业的健康可持续发展。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国内清洁能源发展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国内外清洁能源发展现状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各国政府普遍重视清洁能源的发展，通过提供税收优惠、补贴、贷款支持等方式鼓励清洁能源项目的建设和运营。同时，一些国家还通过立法手段推动清洁能源的发展。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随着环保意识的提高和技术的进步，清洁能源的市场需求不断增长。特别是在电力、交通、建筑等领域，清洁能源的应用前景广阔。此外，清洁能源产业链的不断完善也为市场的发展提供了有力支撑。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清洁能源政策与市场分析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技术的不断进步和成本的不断降低，清洁能源的应用范围将进一步扩大。智能电网、分布式能源、储能技术等领域的创新将推动清洁能源产业实现更高质量的发展。同时，清洁能源与数字化、智能化技术的融合也将成为未来发展的重要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虽然清洁能源产业前景广阔，但仍面临一些挑战。如政策不确定性、技术成熟度不足、基础设施建设滞后等问题都可能影响清洁能源产业的发展。此外，传统能源行业的竞争也可能对清洁能源产业构成一定压力。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创新技术在清洁能源领域应用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光伏建筑一体化（BIPV）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将太阳能光伏组件与建筑材料相结合，实现建筑自身发电，降低建筑能耗。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高效太阳能电池技术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通过研发新型材料、改进电池结构等方式，提高太阳能电池的转换效率，降低成本。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光伏储能技术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结合储能电池、逆变器等设备，实现太阳能发电系统的能量储存和调度，提高系统稳定性和经济性。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太阳能光伏技术及应用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风能发电技术及应用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大型风力发电机组技术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研发更大容量、更高效率的风力发电机组，提高风能利用率。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风能储能技术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通过压缩空气储能、飞轮储能等方式，实现风能发电系统的能量储存和调度，提高系统稳定性和经济性。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海上风电技术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针对海上风能资源丰富的特点，研发适用于海上环境的风力发电机组和施工技术。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抽水蓄能技术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利用水力发电站的上下游水库，实现电能的储存和调度，提高系统稳定性和经济性。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潮汐能发电技术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针对潮汐能资源丰富的地区，研发适用于潮汐环境的发电技术和设备。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大型水轮发电机组技术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研发更大容量、更高效率的水轮发电机组，提高水能利用率。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79" r="87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水力发电技术及应用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11" r="1621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生物质气化技术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通过气化方式将生物质转化为可燃气体，用于发电、供热等领域。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生物质液化技术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通过液化方式将生物质转化为生物柴油、生物乙醇等液体燃料，用于交通运输等领域。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生物质固化成型技术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将生物质废弃物通过压缩成型等方式转化为固体燃料，用于工业锅炉、民用取暖等领域。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清洁能源行业关键设备与技术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08" r="6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铅酸电池技术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液流电池技术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超级电容器技术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高效储能设备与技术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具有高能量密度、长循环寿命和快速充电等优点，广泛应用于电动汽车、储能电站等领域。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具有可扩展性、长寿命和安全性高等特点，适用于大型电网储能和分布式能源系统。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成本较低，适用于大规模储能和备用电源等场景。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具有快速充放电、高功率密度和长循环寿命等优点，适用于瞬间高功率输出和回收能量的场景。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实现远程抄表、用电监控和需求响应等功能，提高电网运行效率和用户用电体验。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682" r="236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智能电表技术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通过自动化设备实现故障定位、隔离和恢复供电等功能，提高配电网的供电可靠性和运行效率。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174" b="317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将分布式电源、储能装置、负荷等集成在一起，实现自我平衡和优化运行，提高能源利用效率和供电可靠性。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微电网技术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智能电网设备与技术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https://d.book118.com/108123016006006036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2024-09-15T03:29:36.671</cp:lastPrinted>
  <dcterms:created xsi:type="dcterms:W3CDTF">2024-09-14T19:29:36Z</dcterms:created>
  <dcterms:modified xsi:type="dcterms:W3CDTF">2024-09-14T19:29:38Z</dcterms:modified>
</cp:coreProperties>
</file>