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28386-38EF-4003-AFEF-44F48622A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C82DC5-236A-413D-821D-B9F7DBF89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DEB3BF-5C8E-43C3-9A5A-D69B732960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268BC7-4448-4361-B2A3-8BD3EB4DF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B75196-1803-4DDF-B5E4-35FD760108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D2696A-08B8-48D3-ABC9-36B8093D8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E592E-9D5E-4DF6-9DE4-E1304CD77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5B562-76A7-4E01-BBE0-52CBC38ED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050808-739D-4B01-9840-0CEB072B69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D78AA-0228-4D9C-A9AE-5801F5A17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9E7F9-7D47-4901-BA44-CFB1A8A2F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08123051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某年度财务分析工作总结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财务分析工作成果概述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财务数据收集与整理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财务分析方法应用与改进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重点项目财务分析案例分享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挑战、问题及对策探讨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对某年度公司财务状况、经营成果及现金流量进行全面分析，评估公司经济效益和财务风险，为管理层提供决策依据。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随着市场竞争日益激烈，公司需要不断加强财务管理，提高资金使用效率，确保公司稳健发展。本次财务分析工作基于公司年度报告、财务报表及相关数据，运用财务分析方法和工具进行深入剖析。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本次财务分析工作总结涵盖某年度全年财务数据。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内容范围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包括资产负债表、利润表、现金流量表等主要财务报表的分析，以及财务比率、趋势分析、结构分析等财务分析方法的运用。同时，针对公司经营活动、投资活动、筹资活动等不同方面的财务状况进行评估。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财务分析工作成果概述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5273" r="3527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本年度共完成各类财务分析报告XX份，包括定期报告、专项报告、调研报告等。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报告数量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涵盖了公司经营状况分析、财务预算编制与执行分析、成本控制分析、投融资分析等多个方面。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报告类型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报告数量和类型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报告对公司财务状况、经营成果和现金流量进行了深入剖析，揭示了潜在的风险和机会。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分析内容不仅涉及公司内部运营数据，还结合了行业趋势、市场环境和竞争对手情况，为公司决策提供了全面支持。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分析深度和广度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分析广度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分析深度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财务分析团队与其他部门保持密切合作，确保数据准确性和分析有效性，共同推动公司财务管理水平的提升。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沟通机制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建立了定期汇报和沟通机制，及时向高层管理人员反馈分析结果和建议，促进公司战略决策的科学性和实效性。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团队协作和沟通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财务数据收集与整理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数据来源及准确性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财务数据主要来源于公司的会计系统、业务系统、外部市场数据等。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数据准确性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通过定期的数据核对、清洗和校验，确保数据的准确性和完整性。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通过编写脚本和程序，实现数据自动提取、清洗、整理和分析，提高处理效率。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自动化处理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建立统一的数据处理标准和流程，减少人为干预和误差，提高数据质量。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标准化流程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数据处理流程优化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关键指标定义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根据公司业务特点和需求，定义关键财务指标，如收入、成本、利润、现金流等。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通过图表、仪表盘等形式，直观展示关键指标的变化趋势和异常情况，便于决策层快速了解公司经营状况。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关键指标提取与展示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财务分析方法应用与改进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常用分析方法回顾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通过计算各种财务比率，如流动比率、速动比率、资产负债率等，对企业财务状况进行综合评价。本年度我们对比率分析法进行了广泛应用，有效揭示了企业的偿债能力和运营效率。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比率分析法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通过对企业连续数期的财务报表进行比较分析，揭示企业财务状况和经营成果的变化趋势。本年度我们运用趋势分析法，成功预测了企业未来的发展趋势，为决策提供了有力支持。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趋势分析法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https://d.book118.com/108123051017006027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2024-09-04T18:16:20.349</cp:lastPrinted>
  <dcterms:created xsi:type="dcterms:W3CDTF">2024-09-04T10:16:20Z</dcterms:created>
  <dcterms:modified xsi:type="dcterms:W3CDTF">2024-09-04T10:16:22Z</dcterms:modified>
</cp:coreProperties>
</file>