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2DA85D-67E9-4B1E-B7E2-E917301A7E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3F23DC-E210-4618-ADCE-E684FEA823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DD9067-57B8-462E-9A11-26612E7227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D93E154-A9D1-4D67-8F48-98082C1EB2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5BD7B17-7DB9-42B8-A38B-9C415A2B5B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06AF5D9-6EBF-452F-99E1-5DF8F28929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5B441E0-737C-4B1E-B2F2-1730AD896F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A212EF7-F127-4A74-AA20-681599B321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AC3BCE-0FEB-4723-956C-4C9ECE7552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157D03-7282-4702-B48B-3D10572A21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EEE206-306A-4DE6-8C58-119149ABB4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08124054062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交通安全知识精讲解析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交通安全概述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驾驶员安全行车知识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车辆安全检查与维护知识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行人及非机动车交通安全知识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道路交通事故处理与救援知识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交通安全宣传与教育推广策略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交通安全概述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人身伤害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财产损失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交通拥堵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5556" r="5556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1440" b="11440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交通事故的危害性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交通事故往往导致人员受伤甚至死亡，给受害者及其家庭带来巨大痛苦。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事故会造成车辆、道路设施等财产的损失，给社会和个人带来经济负担。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事故现场的处理和救援可能导致交通拥堵，影响人们的出行和生活。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815" b="2815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0532" b="1053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8740" b="2874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交通安全的重要性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保护人民生命财产安全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通过加强交通安全管理，减少事故发生的可能性，从而保护人民的生命和财产安全。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维护社会稳定和发展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交通安全是社会稳定和发展的重要保障，事故频发将影响社会的和谐与安定。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提高交通运行效率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合理的交通规划和安全管理可以提高交通运行效率，减少拥堵和延误。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国家制定了一系列道路交通安全法规，对交通参与者的行为进行规范和约束。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道路交通安全法规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车辆管理制度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驾驶员管理制度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6042" b="1604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对车辆的生产、销售、使用等环节实施管理，确保车辆符合安全标准。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对驾驶员的培训、考试、发证等环节实施管理，提高驾驶员的驾驶技能和安全意识。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交通安全法规与制度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驾驶员安全行车知识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遵守交通法规，尊重他人生命和财产安全，文明驾驶。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4417" r="1441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4167" r="241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t="15375" b="15375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良好的职业道德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掌握汽车构造、性能和驾驶技巧，能够熟练应对各种路况和突发情况。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熟练的驾驶技能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具备健康的身体和良好的心理素质，能够应对长时间驾驶和突发状况。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良好的身体素质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驾驶员基本素质要求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916305" y="3823335"/>
            <a:ext cx="0" cy="864235"/>
          </a:xfrm>
          <a:prstGeom prst="line">
            <a:avLst/>
          </a:prstGeom>
          <a:ln w="2540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 flipV="1">
            <a:off x="3601085" y="2314575"/>
            <a:ext cx="0" cy="1369695"/>
          </a:xfrm>
          <a:prstGeom prst="line">
            <a:avLst/>
          </a:prstGeom>
          <a:ln w="2540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8928735" y="2314575"/>
            <a:ext cx="0" cy="1369695"/>
          </a:xfrm>
          <a:prstGeom prst="line">
            <a:avLst/>
          </a:prstGeom>
          <a:ln w="25400">
            <a:solidFill>
              <a:schemeClr val="accent4"/>
            </a:solidFill>
            <a:prstDash val="dash"/>
            <a:headEnd type="none"/>
            <a:tailEnd type="none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6288405" y="3823335"/>
            <a:ext cx="0" cy="864235"/>
          </a:xfrm>
          <a:prstGeom prst="line">
            <a:avLst/>
          </a:prstGeom>
          <a:ln w="25400">
            <a:solidFill>
              <a:schemeClr val="accent3"/>
            </a:solidFill>
            <a:prstDash val="dash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805180" y="4687570"/>
            <a:ext cx="222250" cy="222250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7855" y="3538586"/>
            <a:ext cx="2908375" cy="577215"/>
          </a:xfrm>
          <a:custGeom>
            <a:rect l="l" t="t" r="r" b="b"/>
            <a:pathLst>
              <a:path w="2908375" h="577215">
                <a:moveTo>
                  <a:pt x="2620395" y="0"/>
                </a:moveTo>
                <a:lnTo>
                  <a:pt x="2908375" y="287973"/>
                </a:lnTo>
                <a:lnTo>
                  <a:pt x="2620395" y="575945"/>
                </a:lnTo>
                <a:lnTo>
                  <a:pt x="2620078" y="575628"/>
                </a:lnTo>
                <a:lnTo>
                  <a:pt x="2620078" y="577215"/>
                </a:lnTo>
                <a:lnTo>
                  <a:pt x="298458" y="577215"/>
                </a:lnTo>
                <a:lnTo>
                  <a:pt x="298458" y="576580"/>
                </a:lnTo>
                <a:lnTo>
                  <a:pt x="0" y="576580"/>
                </a:lnTo>
                <a:lnTo>
                  <a:pt x="288050" y="288608"/>
                </a:lnTo>
                <a:lnTo>
                  <a:pt x="0" y="635"/>
                </a:lnTo>
                <a:lnTo>
                  <a:pt x="344814" y="635"/>
                </a:lnTo>
                <a:lnTo>
                  <a:pt x="344814" y="1270"/>
                </a:lnTo>
                <a:lnTo>
                  <a:pt x="2619125" y="127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67114" y="3597006"/>
            <a:ext cx="1762170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30270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5196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598748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33674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8672269" y="3537951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3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21520" y="3595736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 rot="10800000">
            <a:off x="3489960" y="2092325"/>
            <a:ext cx="222250" cy="22225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10800000">
            <a:off x="8817610" y="2092325"/>
            <a:ext cx="222250" cy="222250"/>
          </a:xfrm>
          <a:prstGeom prst="diamond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177280" y="4687570"/>
            <a:ext cx="222250" cy="222250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098102" y="4213433"/>
            <a:ext cx="184785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遵守交通法规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808730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保持安全车距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398651" y="4213433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礼让行车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083432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5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预见性驾驶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安全行车基本原则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092835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严格遵守交通法规和道路安全规则，不超速、不闯红灯、不逆行等。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808730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与前车保持足够的安全距离，避免追尾事故。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9138115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时刻观察前方路况和周围环境，提前预见潜在危险，采取相应措施。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430720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礼让行人、非机动车和其他车辆，文明驾驶。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181684" y="2673046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424744" y="3889003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958607" y="3876811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684321" y="2660854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655190" y="2673046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412552" y="1463126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5929341" y="1463126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82474" y="4669341"/>
            <a:ext cx="3495675" cy="752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高速公路驾驶</a:t>
            </a:r>
          </a:p>
        </p:txBody>
      </p:sp>
      <p:sp>
        <p:nvSpPr>
          <p:cNvPr id="10" name="Freeform 10"/>
          <p:cNvSpPr/>
          <p:nvPr/>
        </p:nvSpPr>
        <p:spPr>
          <a:xfrm>
            <a:off x="6336048" y="1958592"/>
            <a:ext cx="569744" cy="56974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DF9F9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7131062" y="3101258"/>
            <a:ext cx="655484" cy="655484"/>
          </a:xfrm>
          <a:custGeom>
            <a:rect l="l" t="t" r="r" b="b"/>
            <a:pathLst>
              <a:path w="304800" h="304800">
                <a:moveTo>
                  <a:pt x="152400" y="38100"/>
                </a:moveTo>
                <a:cubicBezTo>
                  <a:pt x="68237" y="38100"/>
                  <a:pt x="0" y="150914"/>
                  <a:pt x="0" y="150914"/>
                </a:cubicBezTo>
                <a:cubicBezTo>
                  <a:pt x="0" y="150914"/>
                  <a:pt x="68237" y="266700"/>
                  <a:pt x="152400" y="266700"/>
                </a:cubicBezTo>
                <a:cubicBezTo>
                  <a:pt x="236563" y="266700"/>
                  <a:pt x="304800" y="150914"/>
                  <a:pt x="304800" y="150914"/>
                </a:cubicBezTo>
                <a:cubicBezTo>
                  <a:pt x="304800" y="150914"/>
                  <a:pt x="236563" y="38100"/>
                  <a:pt x="152400" y="38100"/>
                </a:cubicBezTo>
                <a:close/>
                <a:moveTo>
                  <a:pt x="152400" y="228600"/>
                </a:moveTo>
                <a:cubicBezTo>
                  <a:pt x="110319" y="228600"/>
                  <a:pt x="76200" y="194481"/>
                  <a:pt x="76200" y="152400"/>
                </a:cubicBezTo>
                <a:cubicBezTo>
                  <a:pt x="76200" y="110319"/>
                  <a:pt x="110319" y="76200"/>
                  <a:pt x="152400" y="76200"/>
                </a:cubicBezTo>
                <a:cubicBezTo>
                  <a:pt x="194481" y="76200"/>
                  <a:pt x="228600" y="110319"/>
                  <a:pt x="228600" y="152400"/>
                </a:cubicBezTo>
                <a:cubicBezTo>
                  <a:pt x="228600" y="194481"/>
                  <a:pt x="194481" y="228600"/>
                  <a:pt x="152400" y="228600"/>
                </a:cubicBezTo>
                <a:close/>
                <a:moveTo>
                  <a:pt x="114300" y="152400"/>
                </a:moveTo>
                <a:cubicBezTo>
                  <a:pt x="114300" y="131359"/>
                  <a:pt x="131359" y="114300"/>
                  <a:pt x="152400" y="114300"/>
                </a:cubicBezTo>
                <a:cubicBezTo>
                  <a:pt x="173441" y="114300"/>
                  <a:pt x="190500" y="131359"/>
                  <a:pt x="190500" y="152400"/>
                </a:cubicBezTo>
                <a:cubicBezTo>
                  <a:pt x="190500" y="173441"/>
                  <a:pt x="173441" y="190500"/>
                  <a:pt x="152400" y="190500"/>
                </a:cubicBezTo>
                <a:cubicBezTo>
                  <a:pt x="131359" y="190500"/>
                  <a:pt x="114300" y="173441"/>
                  <a:pt x="114300" y="152400"/>
                </a:cubicBezTo>
                <a:close/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342440" y="4351843"/>
            <a:ext cx="645734" cy="64573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BF8F8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4824023" y="4403866"/>
            <a:ext cx="555335" cy="555335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94481" y="190500"/>
                  <a:pt x="228562" y="156381"/>
                  <a:pt x="228562" y="114300"/>
                </a:cubicBezTo>
                <a:lnTo>
                  <a:pt x="228562" y="76200"/>
                </a:lnTo>
                <a:cubicBezTo>
                  <a:pt x="228562" y="23612"/>
                  <a:pt x="190500" y="0"/>
                  <a:pt x="152400" y="0"/>
                </a:cubicBezTo>
                <a:lnTo>
                  <a:pt x="76162" y="0"/>
                </a:lnTo>
                <a:cubicBezTo>
                  <a:pt x="38100" y="0"/>
                  <a:pt x="0" y="20241"/>
                  <a:pt x="0" y="76200"/>
                </a:cubicBezTo>
                <a:cubicBezTo>
                  <a:pt x="0" y="130969"/>
                  <a:pt x="38100" y="152400"/>
                  <a:pt x="76162" y="152400"/>
                </a:cubicBezTo>
                <a:lnTo>
                  <a:pt x="114300" y="152400"/>
                </a:lnTo>
                <a:cubicBezTo>
                  <a:pt x="135322" y="152400"/>
                  <a:pt x="152400" y="169478"/>
                  <a:pt x="152400" y="190500"/>
                </a:cubicBezTo>
                <a:close/>
                <a:moveTo>
                  <a:pt x="247460" y="116329"/>
                </a:moveTo>
                <a:cubicBezTo>
                  <a:pt x="246345" y="167878"/>
                  <a:pt x="204197" y="209550"/>
                  <a:pt x="152400" y="209550"/>
                </a:cubicBezTo>
                <a:lnTo>
                  <a:pt x="133350" y="209550"/>
                </a:lnTo>
                <a:lnTo>
                  <a:pt x="133350" y="190500"/>
                </a:lnTo>
                <a:cubicBezTo>
                  <a:pt x="133350" y="179984"/>
                  <a:pt x="124797" y="171450"/>
                  <a:pt x="114300" y="171450"/>
                </a:cubicBezTo>
                <a:lnTo>
                  <a:pt x="78095" y="171450"/>
                </a:lnTo>
                <a:cubicBezTo>
                  <a:pt x="76952" y="177136"/>
                  <a:pt x="76248" y="183223"/>
                  <a:pt x="76200" y="189795"/>
                </a:cubicBezTo>
                <a:lnTo>
                  <a:pt x="76200" y="229333"/>
                </a:lnTo>
                <a:cubicBezTo>
                  <a:pt x="76600" y="271072"/>
                  <a:pt x="110566" y="304800"/>
                  <a:pt x="152400" y="304800"/>
                </a:cubicBezTo>
                <a:cubicBezTo>
                  <a:pt x="152400" y="283740"/>
                  <a:pt x="169478" y="266700"/>
                  <a:pt x="190500" y="266700"/>
                </a:cubicBezTo>
                <a:lnTo>
                  <a:pt x="228562" y="266700"/>
                </a:lnTo>
                <a:cubicBezTo>
                  <a:pt x="266700" y="266700"/>
                  <a:pt x="304800" y="245269"/>
                  <a:pt x="304800" y="190500"/>
                </a:cubicBezTo>
                <a:cubicBezTo>
                  <a:pt x="304800" y="143894"/>
                  <a:pt x="278273" y="122301"/>
                  <a:pt x="247460" y="116329"/>
                </a:cubicBezTo>
                <a:close/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109687" y="3211479"/>
            <a:ext cx="483810" cy="48381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BF7F7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639651" y="3222213"/>
            <a:ext cx="456349" cy="413575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BF7F7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860276" y="1965474"/>
            <a:ext cx="555980" cy="555980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199726" y="2996184"/>
            <a:ext cx="3362325" cy="752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雪天驾驶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99726" y="3447338"/>
            <a:ext cx="2918464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45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使用雪地轮胎或防滑链，保持匀速行驶，避免急加速和急刹车，注意桥梁、涵洞等易结冰路段。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799911" y="1318087"/>
            <a:ext cx="3429000" cy="752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夜间驾驶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812103" y="1764792"/>
            <a:ext cx="2934071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45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开启远光灯或近光灯，降低车速，保持安全距离，注意观察路面和周围环境变化。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287335" y="2996184"/>
            <a:ext cx="3676650" cy="752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山区驾驶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15521" y="3447338"/>
            <a:ext cx="289037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45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注意落石、滑坡等自然灾害风险，掌握山路驾驶技巧如减速、鸣笛、靠右行驶等。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38638" y="1777070"/>
            <a:ext cx="2840430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降低车速，保持安全距离，避免急刹车和急转弯，注意积水深度和路面湿滑情况。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38638" y="1330365"/>
            <a:ext cx="3571875" cy="7810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雨天驾驶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638638" y="4669341"/>
            <a:ext cx="3448050" cy="752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雾天驾驶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38638" y="5125365"/>
            <a:ext cx="2918464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45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开启雾灯和近光灯，降低车速，保持安全距离，注意路面湿滑和能见度情况。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726759" y="5125365"/>
            <a:ext cx="289037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45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保持安全车距和车速，避免疲劳驾驶和超速行驶，注意匝道、隧道等特殊路段的安全要求。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特殊天气和路况下的驾驶技巧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车辆安全检查与维护知识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298153" y="3371015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434792" y="2507653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6159720" y="4232582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159720" y="2507653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434792" y="4232582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988632" y="3127092"/>
            <a:ext cx="489808" cy="358610"/>
          </a:xfrm>
          <a:custGeom>
            <a:rect l="l" t="t" r="r" b="b"/>
            <a:pathLst>
              <a:path w="142" h="104">
                <a:moveTo>
                  <a:pt x="0" y="104"/>
                </a:moveTo>
                <a:cubicBezTo>
                  <a:pt x="142" y="104"/>
                  <a:pt x="142" y="104"/>
                  <a:pt x="142" y="104"/>
                </a:cubicBezTo>
                <a:cubicBezTo>
                  <a:pt x="142" y="0"/>
                  <a:pt x="142" y="0"/>
                  <a:pt x="142" y="0"/>
                </a:cubicBezTo>
                <a:cubicBezTo>
                  <a:pt x="0" y="0"/>
                  <a:pt x="0" y="0"/>
                  <a:pt x="0" y="0"/>
                </a:cubicBezTo>
                <a:lnTo>
                  <a:pt x="0" y="104"/>
                </a:lnTo>
                <a:close/>
                <a:moveTo>
                  <a:pt x="98" y="11"/>
                </a:moveTo>
                <a:cubicBezTo>
                  <a:pt x="127" y="11"/>
                  <a:pt x="127" y="11"/>
                  <a:pt x="127" y="11"/>
                </a:cubicBezTo>
                <a:cubicBezTo>
                  <a:pt x="127" y="29"/>
                  <a:pt x="127" y="29"/>
                  <a:pt x="127" y="29"/>
                </a:cubicBezTo>
                <a:cubicBezTo>
                  <a:pt x="98" y="29"/>
                  <a:pt x="98" y="29"/>
                  <a:pt x="98" y="29"/>
                </a:cubicBezTo>
                <a:lnTo>
                  <a:pt x="98" y="11"/>
                </a:lnTo>
                <a:close/>
                <a:moveTo>
                  <a:pt x="12" y="52"/>
                </a:moveTo>
                <a:cubicBezTo>
                  <a:pt x="12" y="50"/>
                  <a:pt x="13" y="49"/>
                  <a:pt x="13" y="48"/>
                </a:cubicBezTo>
                <a:cubicBezTo>
                  <a:pt x="13" y="46"/>
                  <a:pt x="13" y="45"/>
                  <a:pt x="13" y="44"/>
                </a:cubicBezTo>
                <a:cubicBezTo>
                  <a:pt x="14" y="41"/>
                  <a:pt x="15" y="38"/>
                  <a:pt x="16" y="36"/>
                </a:cubicBezTo>
                <a:cubicBezTo>
                  <a:pt x="16" y="35"/>
                  <a:pt x="17" y="34"/>
                  <a:pt x="17" y="32"/>
                </a:cubicBezTo>
                <a:cubicBezTo>
                  <a:pt x="18" y="31"/>
                  <a:pt x="19" y="30"/>
                  <a:pt x="19" y="29"/>
                </a:cubicBezTo>
                <a:cubicBezTo>
                  <a:pt x="20" y="28"/>
                  <a:pt x="21" y="27"/>
                  <a:pt x="22" y="26"/>
                </a:cubicBezTo>
                <a:cubicBezTo>
                  <a:pt x="22" y="25"/>
                  <a:pt x="23" y="24"/>
                  <a:pt x="24" y="24"/>
                </a:cubicBezTo>
                <a:cubicBezTo>
                  <a:pt x="31" y="16"/>
                  <a:pt x="42" y="11"/>
                  <a:pt x="53" y="11"/>
                </a:cubicBezTo>
                <a:cubicBezTo>
                  <a:pt x="65" y="11"/>
                  <a:pt x="76" y="16"/>
                  <a:pt x="83" y="24"/>
                </a:cubicBezTo>
                <a:cubicBezTo>
                  <a:pt x="85" y="26"/>
                  <a:pt x="86" y="27"/>
                  <a:pt x="87" y="29"/>
                </a:cubicBezTo>
                <a:cubicBezTo>
                  <a:pt x="88" y="30"/>
                  <a:pt x="88" y="31"/>
                  <a:pt x="89" y="32"/>
                </a:cubicBezTo>
                <a:cubicBezTo>
                  <a:pt x="90" y="34"/>
                  <a:pt x="90" y="35"/>
                  <a:pt x="91" y="36"/>
                </a:cubicBezTo>
                <a:cubicBezTo>
                  <a:pt x="92" y="38"/>
                  <a:pt x="93" y="41"/>
                  <a:pt x="93" y="44"/>
                </a:cubicBezTo>
                <a:cubicBezTo>
                  <a:pt x="93" y="45"/>
                  <a:pt x="94" y="46"/>
                  <a:pt x="94" y="48"/>
                </a:cubicBezTo>
                <a:cubicBezTo>
                  <a:pt x="94" y="49"/>
                  <a:pt x="94" y="50"/>
                  <a:pt x="94" y="52"/>
                </a:cubicBezTo>
                <a:cubicBezTo>
                  <a:pt x="94" y="57"/>
                  <a:pt x="93" y="62"/>
                  <a:pt x="91" y="66"/>
                </a:cubicBezTo>
                <a:cubicBezTo>
                  <a:pt x="90" y="69"/>
                  <a:pt x="89" y="72"/>
                  <a:pt x="87" y="75"/>
                </a:cubicBezTo>
                <a:cubicBezTo>
                  <a:pt x="86" y="76"/>
                  <a:pt x="85" y="78"/>
                  <a:pt x="83" y="79"/>
                </a:cubicBezTo>
                <a:cubicBezTo>
                  <a:pt x="76" y="87"/>
                  <a:pt x="65" y="93"/>
                  <a:pt x="53" y="93"/>
                </a:cubicBezTo>
                <a:cubicBezTo>
                  <a:pt x="49" y="93"/>
                  <a:pt x="45" y="92"/>
                  <a:pt x="41" y="91"/>
                </a:cubicBezTo>
                <a:cubicBezTo>
                  <a:pt x="38" y="90"/>
                  <a:pt x="35" y="88"/>
                  <a:pt x="32" y="87"/>
                </a:cubicBezTo>
                <a:cubicBezTo>
                  <a:pt x="31" y="86"/>
                  <a:pt x="30" y="85"/>
                  <a:pt x="29" y="85"/>
                </a:cubicBezTo>
                <a:cubicBezTo>
                  <a:pt x="28" y="84"/>
                  <a:pt x="28" y="84"/>
                  <a:pt x="27" y="83"/>
                </a:cubicBezTo>
                <a:cubicBezTo>
                  <a:pt x="26" y="82"/>
                  <a:pt x="25" y="82"/>
                  <a:pt x="24" y="81"/>
                </a:cubicBezTo>
                <a:cubicBezTo>
                  <a:pt x="24" y="80"/>
                  <a:pt x="23" y="79"/>
                  <a:pt x="22" y="78"/>
                </a:cubicBezTo>
                <a:cubicBezTo>
                  <a:pt x="22" y="78"/>
                  <a:pt x="21" y="77"/>
                  <a:pt x="21" y="77"/>
                </a:cubicBezTo>
                <a:cubicBezTo>
                  <a:pt x="20" y="76"/>
                  <a:pt x="20" y="75"/>
                  <a:pt x="19" y="75"/>
                </a:cubicBezTo>
                <a:cubicBezTo>
                  <a:pt x="19" y="74"/>
                  <a:pt x="18" y="72"/>
                  <a:pt x="17" y="71"/>
                </a:cubicBezTo>
                <a:cubicBezTo>
                  <a:pt x="16" y="70"/>
                  <a:pt x="16" y="68"/>
                  <a:pt x="15" y="66"/>
                </a:cubicBezTo>
                <a:cubicBezTo>
                  <a:pt x="13" y="62"/>
                  <a:pt x="12" y="57"/>
                  <a:pt x="12" y="52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707799" y="4779038"/>
            <a:ext cx="501330" cy="504577"/>
          </a:xfrm>
          <a:custGeom>
            <a:rect l="l" t="t" r="r" b="b"/>
            <a:pathLst>
              <a:path w="196" h="197">
                <a:moveTo>
                  <a:pt x="98" y="197"/>
                </a:moveTo>
                <a:cubicBezTo>
                  <a:pt x="152" y="197"/>
                  <a:pt x="196" y="153"/>
                  <a:pt x="196" y="99"/>
                </a:cubicBezTo>
                <a:cubicBezTo>
                  <a:pt x="196" y="44"/>
                  <a:pt x="152" y="0"/>
                  <a:pt x="98" y="0"/>
                </a:cubicBezTo>
                <a:cubicBezTo>
                  <a:pt x="43" y="0"/>
                  <a:pt x="0" y="44"/>
                  <a:pt x="0" y="99"/>
                </a:cubicBezTo>
                <a:cubicBezTo>
                  <a:pt x="0" y="153"/>
                  <a:pt x="43" y="197"/>
                  <a:pt x="98" y="197"/>
                </a:cubicBezTo>
                <a:moveTo>
                  <a:pt x="38" y="166"/>
                </a:moveTo>
                <a:cubicBezTo>
                  <a:pt x="30" y="158"/>
                  <a:pt x="30" y="158"/>
                  <a:pt x="30" y="158"/>
                </a:cubicBezTo>
                <a:cubicBezTo>
                  <a:pt x="49" y="140"/>
                  <a:pt x="49" y="140"/>
                  <a:pt x="49" y="140"/>
                </a:cubicBezTo>
                <a:cubicBezTo>
                  <a:pt x="57" y="148"/>
                  <a:pt x="57" y="148"/>
                  <a:pt x="57" y="148"/>
                </a:cubicBezTo>
                <a:lnTo>
                  <a:pt x="38" y="166"/>
                </a:lnTo>
                <a:close/>
                <a:moveTo>
                  <a:pt x="103" y="188"/>
                </a:moveTo>
                <a:cubicBezTo>
                  <a:pt x="92" y="188"/>
                  <a:pt x="92" y="188"/>
                  <a:pt x="92" y="188"/>
                </a:cubicBezTo>
                <a:cubicBezTo>
                  <a:pt x="92" y="162"/>
                  <a:pt x="92" y="162"/>
                  <a:pt x="92" y="162"/>
                </a:cubicBezTo>
                <a:cubicBezTo>
                  <a:pt x="103" y="162"/>
                  <a:pt x="103" y="162"/>
                  <a:pt x="103" y="162"/>
                </a:cubicBezTo>
                <a:lnTo>
                  <a:pt x="103" y="188"/>
                </a:lnTo>
                <a:close/>
                <a:moveTo>
                  <a:pt x="188" y="104"/>
                </a:moveTo>
                <a:cubicBezTo>
                  <a:pt x="161" y="104"/>
                  <a:pt x="161" y="104"/>
                  <a:pt x="161" y="104"/>
                </a:cubicBezTo>
                <a:cubicBezTo>
                  <a:pt x="161" y="93"/>
                  <a:pt x="161" y="93"/>
                  <a:pt x="161" y="93"/>
                </a:cubicBezTo>
                <a:cubicBezTo>
                  <a:pt x="188" y="93"/>
                  <a:pt x="188" y="93"/>
                  <a:pt x="188" y="93"/>
                </a:cubicBezTo>
                <a:lnTo>
                  <a:pt x="188" y="104"/>
                </a:lnTo>
                <a:close/>
                <a:moveTo>
                  <a:pt x="157" y="31"/>
                </a:moveTo>
                <a:cubicBezTo>
                  <a:pt x="165" y="39"/>
                  <a:pt x="165" y="39"/>
                  <a:pt x="165" y="39"/>
                </a:cubicBezTo>
                <a:cubicBezTo>
                  <a:pt x="147" y="58"/>
                  <a:pt x="147" y="58"/>
                  <a:pt x="147" y="58"/>
                </a:cubicBezTo>
                <a:cubicBezTo>
                  <a:pt x="139" y="50"/>
                  <a:pt x="139" y="50"/>
                  <a:pt x="139" y="50"/>
                </a:cubicBezTo>
                <a:lnTo>
                  <a:pt x="157" y="31"/>
                </a:lnTo>
                <a:close/>
                <a:moveTo>
                  <a:pt x="147" y="140"/>
                </a:moveTo>
                <a:cubicBezTo>
                  <a:pt x="165" y="158"/>
                  <a:pt x="165" y="158"/>
                  <a:pt x="165" y="158"/>
                </a:cubicBezTo>
                <a:cubicBezTo>
                  <a:pt x="157" y="166"/>
                  <a:pt x="157" y="166"/>
                  <a:pt x="157" y="166"/>
                </a:cubicBezTo>
                <a:cubicBezTo>
                  <a:pt x="139" y="148"/>
                  <a:pt x="139" y="148"/>
                  <a:pt x="139" y="148"/>
                </a:cubicBezTo>
                <a:lnTo>
                  <a:pt x="147" y="140"/>
                </a:lnTo>
                <a:close/>
                <a:moveTo>
                  <a:pt x="92" y="9"/>
                </a:moveTo>
                <a:cubicBezTo>
                  <a:pt x="103" y="9"/>
                  <a:pt x="103" y="9"/>
                  <a:pt x="103" y="9"/>
                </a:cubicBezTo>
                <a:cubicBezTo>
                  <a:pt x="103" y="35"/>
                  <a:pt x="103" y="35"/>
                  <a:pt x="103" y="35"/>
                </a:cubicBezTo>
                <a:cubicBezTo>
                  <a:pt x="92" y="35"/>
                  <a:pt x="92" y="35"/>
                  <a:pt x="92" y="35"/>
                </a:cubicBezTo>
                <a:lnTo>
                  <a:pt x="92" y="9"/>
                </a:lnTo>
                <a:close/>
                <a:moveTo>
                  <a:pt x="82" y="76"/>
                </a:moveTo>
                <a:cubicBezTo>
                  <a:pt x="99" y="92"/>
                  <a:pt x="99" y="92"/>
                  <a:pt x="99" y="92"/>
                </a:cubicBezTo>
                <a:cubicBezTo>
                  <a:pt x="130" y="62"/>
                  <a:pt x="130" y="62"/>
                  <a:pt x="130" y="62"/>
                </a:cubicBezTo>
                <a:cubicBezTo>
                  <a:pt x="137" y="70"/>
                  <a:pt x="137" y="70"/>
                  <a:pt x="137" y="70"/>
                </a:cubicBezTo>
                <a:cubicBezTo>
                  <a:pt x="99" y="108"/>
                  <a:pt x="99" y="108"/>
                  <a:pt x="99" y="108"/>
                </a:cubicBezTo>
                <a:cubicBezTo>
                  <a:pt x="74" y="84"/>
                  <a:pt x="74" y="84"/>
                  <a:pt x="74" y="84"/>
                </a:cubicBezTo>
                <a:lnTo>
                  <a:pt x="82" y="76"/>
                </a:lnTo>
                <a:close/>
                <a:moveTo>
                  <a:pt x="38" y="31"/>
                </a:moveTo>
                <a:cubicBezTo>
                  <a:pt x="57" y="50"/>
                  <a:pt x="57" y="50"/>
                  <a:pt x="57" y="50"/>
                </a:cubicBezTo>
                <a:cubicBezTo>
                  <a:pt x="49" y="58"/>
                  <a:pt x="49" y="58"/>
                  <a:pt x="49" y="58"/>
                </a:cubicBezTo>
                <a:cubicBezTo>
                  <a:pt x="30" y="39"/>
                  <a:pt x="30" y="39"/>
                  <a:pt x="30" y="39"/>
                </a:cubicBezTo>
                <a:lnTo>
                  <a:pt x="38" y="31"/>
                </a:lnTo>
                <a:close/>
                <a:moveTo>
                  <a:pt x="34" y="104"/>
                </a:moveTo>
                <a:cubicBezTo>
                  <a:pt x="8" y="104"/>
                  <a:pt x="8" y="104"/>
                  <a:pt x="8" y="104"/>
                </a:cubicBezTo>
                <a:cubicBezTo>
                  <a:pt x="8" y="93"/>
                  <a:pt x="8" y="93"/>
                  <a:pt x="8" y="93"/>
                </a:cubicBezTo>
                <a:cubicBezTo>
                  <a:pt x="34" y="93"/>
                  <a:pt x="34" y="93"/>
                  <a:pt x="34" y="93"/>
                </a:cubicBezTo>
                <a:lnTo>
                  <a:pt x="34" y="104"/>
                </a:ln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695413" y="3086347"/>
            <a:ext cx="531662" cy="459548"/>
          </a:xfrm>
          <a:custGeom>
            <a:rect l="l" t="t" r="r" b="b"/>
            <a:pathLst>
              <a:path w="184" h="159">
                <a:moveTo>
                  <a:pt x="132" y="124"/>
                </a:moveTo>
                <a:cubicBezTo>
                  <a:pt x="165" y="159"/>
                  <a:pt x="165" y="159"/>
                  <a:pt x="165" y="159"/>
                </a:cubicBezTo>
                <a:cubicBezTo>
                  <a:pt x="165" y="124"/>
                  <a:pt x="165" y="124"/>
                  <a:pt x="165" y="124"/>
                </a:cubicBezTo>
                <a:cubicBezTo>
                  <a:pt x="184" y="124"/>
                  <a:pt x="184" y="124"/>
                  <a:pt x="184" y="124"/>
                </a:cubicBezTo>
                <a:cubicBezTo>
                  <a:pt x="184" y="0"/>
                  <a:pt x="184" y="0"/>
                  <a:pt x="18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124"/>
                  <a:pt x="0" y="124"/>
                  <a:pt x="0" y="124"/>
                </a:cubicBezTo>
                <a:cubicBezTo>
                  <a:pt x="115" y="124"/>
                  <a:pt x="115" y="124"/>
                  <a:pt x="115" y="124"/>
                </a:cubicBezTo>
                <a:lnTo>
                  <a:pt x="132" y="124"/>
                </a:lnTo>
                <a:close/>
                <a:moveTo>
                  <a:pt x="154" y="49"/>
                </a:moveTo>
                <a:cubicBezTo>
                  <a:pt x="162" y="49"/>
                  <a:pt x="168" y="56"/>
                  <a:pt x="168" y="63"/>
                </a:cubicBezTo>
                <a:cubicBezTo>
                  <a:pt x="168" y="71"/>
                  <a:pt x="162" y="77"/>
                  <a:pt x="154" y="77"/>
                </a:cubicBezTo>
                <a:cubicBezTo>
                  <a:pt x="146" y="77"/>
                  <a:pt x="140" y="71"/>
                  <a:pt x="140" y="63"/>
                </a:cubicBezTo>
                <a:cubicBezTo>
                  <a:pt x="140" y="56"/>
                  <a:pt x="146" y="49"/>
                  <a:pt x="154" y="49"/>
                </a:cubicBezTo>
                <a:moveTo>
                  <a:pt x="36" y="77"/>
                </a:moveTo>
                <a:cubicBezTo>
                  <a:pt x="28" y="77"/>
                  <a:pt x="22" y="71"/>
                  <a:pt x="22" y="63"/>
                </a:cubicBezTo>
                <a:cubicBezTo>
                  <a:pt x="22" y="56"/>
                  <a:pt x="28" y="49"/>
                  <a:pt x="36" y="49"/>
                </a:cubicBezTo>
                <a:cubicBezTo>
                  <a:pt x="44" y="49"/>
                  <a:pt x="50" y="56"/>
                  <a:pt x="50" y="63"/>
                </a:cubicBezTo>
                <a:cubicBezTo>
                  <a:pt x="50" y="71"/>
                  <a:pt x="44" y="77"/>
                  <a:pt x="36" y="77"/>
                </a:cubicBezTo>
                <a:moveTo>
                  <a:pt x="75" y="77"/>
                </a:moveTo>
                <a:cubicBezTo>
                  <a:pt x="67" y="77"/>
                  <a:pt x="61" y="71"/>
                  <a:pt x="61" y="63"/>
                </a:cubicBezTo>
                <a:cubicBezTo>
                  <a:pt x="61" y="56"/>
                  <a:pt x="67" y="49"/>
                  <a:pt x="75" y="49"/>
                </a:cubicBezTo>
                <a:cubicBezTo>
                  <a:pt x="83" y="49"/>
                  <a:pt x="89" y="56"/>
                  <a:pt x="89" y="63"/>
                </a:cubicBezTo>
                <a:cubicBezTo>
                  <a:pt x="89" y="71"/>
                  <a:pt x="83" y="77"/>
                  <a:pt x="75" y="77"/>
                </a:cubicBezTo>
                <a:moveTo>
                  <a:pt x="115" y="77"/>
                </a:moveTo>
                <a:cubicBezTo>
                  <a:pt x="107" y="77"/>
                  <a:pt x="100" y="71"/>
                  <a:pt x="100" y="63"/>
                </a:cubicBezTo>
                <a:cubicBezTo>
                  <a:pt x="100" y="56"/>
                  <a:pt x="107" y="49"/>
                  <a:pt x="115" y="49"/>
                </a:cubicBezTo>
                <a:cubicBezTo>
                  <a:pt x="115" y="49"/>
                  <a:pt x="115" y="49"/>
                  <a:pt x="115" y="49"/>
                </a:cubicBezTo>
                <a:cubicBezTo>
                  <a:pt x="123" y="50"/>
                  <a:pt x="129" y="56"/>
                  <a:pt x="129" y="63"/>
                </a:cubicBezTo>
                <a:cubicBezTo>
                  <a:pt x="129" y="71"/>
                  <a:pt x="123" y="77"/>
                  <a:pt x="115" y="77"/>
                </a:cubicBezTo>
                <a:cubicBezTo>
                  <a:pt x="115" y="77"/>
                  <a:pt x="115" y="77"/>
                  <a:pt x="115" y="77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5004107" y="4794077"/>
            <a:ext cx="458857" cy="474498"/>
            <a:chOff x="5004107" y="4794077"/>
            <a:chExt cx="458857" cy="474498"/>
          </a:xfrm>
        </p:grpSpPr>
        <p:sp>
          <p:nvSpPr>
            <p:cNvPr id="11" name="AutoShape 11"/>
            <p:cNvSpPr/>
            <p:nvPr/>
          </p:nvSpPr>
          <p:spPr>
            <a:xfrm>
              <a:off x="5130280" y="4794077"/>
              <a:ext cx="206512" cy="224827"/>
            </a:xfrm>
            <a:prstGeom prst="ellipse">
              <a:avLst/>
            </a:pr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5004107" y="5054031"/>
              <a:ext cx="458857" cy="214544"/>
            </a:xfrm>
            <a:custGeom>
              <a:rect l="l" t="t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820196" y="3941016"/>
            <a:ext cx="553402" cy="457486"/>
            <a:chOff x="5820196" y="3941016"/>
            <a:chExt cx="553402" cy="457486"/>
          </a:xfrm>
        </p:grpSpPr>
        <p:sp>
          <p:nvSpPr>
            <p:cNvPr id="14" name="Freeform 14"/>
            <p:cNvSpPr/>
            <p:nvPr/>
          </p:nvSpPr>
          <p:spPr>
            <a:xfrm>
              <a:off x="5820196" y="3941016"/>
              <a:ext cx="553402" cy="457486"/>
            </a:xfrm>
            <a:custGeom>
              <a:rect l="l" t="t" r="r" b="b"/>
              <a:pathLst>
                <a:path w="287" h="236">
                  <a:moveTo>
                    <a:pt x="260" y="78"/>
                  </a:moveTo>
                  <a:cubicBezTo>
                    <a:pt x="251" y="78"/>
                    <a:pt x="244" y="85"/>
                    <a:pt x="244" y="94"/>
                  </a:cubicBezTo>
                  <a:cubicBezTo>
                    <a:pt x="244" y="103"/>
                    <a:pt x="251" y="111"/>
                    <a:pt x="260" y="111"/>
                  </a:cubicBezTo>
                  <a:cubicBezTo>
                    <a:pt x="269" y="111"/>
                    <a:pt x="277" y="103"/>
                    <a:pt x="277" y="94"/>
                  </a:cubicBezTo>
                  <a:cubicBezTo>
                    <a:pt x="277" y="85"/>
                    <a:pt x="269" y="78"/>
                    <a:pt x="260" y="78"/>
                  </a:cubicBezTo>
                  <a:close/>
                  <a:moveTo>
                    <a:pt x="27" y="78"/>
                  </a:moveTo>
                  <a:cubicBezTo>
                    <a:pt x="18" y="78"/>
                    <a:pt x="11" y="85"/>
                    <a:pt x="11" y="94"/>
                  </a:cubicBezTo>
                  <a:cubicBezTo>
                    <a:pt x="11" y="103"/>
                    <a:pt x="18" y="111"/>
                    <a:pt x="27" y="111"/>
                  </a:cubicBezTo>
                  <a:cubicBezTo>
                    <a:pt x="36" y="111"/>
                    <a:pt x="43" y="103"/>
                    <a:pt x="43" y="94"/>
                  </a:cubicBezTo>
                  <a:cubicBezTo>
                    <a:pt x="43" y="85"/>
                    <a:pt x="36" y="78"/>
                    <a:pt x="27" y="78"/>
                  </a:cubicBezTo>
                  <a:close/>
                  <a:moveTo>
                    <a:pt x="212" y="49"/>
                  </a:moveTo>
                  <a:cubicBezTo>
                    <a:pt x="199" y="49"/>
                    <a:pt x="188" y="59"/>
                    <a:pt x="188" y="73"/>
                  </a:cubicBezTo>
                  <a:cubicBezTo>
                    <a:pt x="188" y="86"/>
                    <a:pt x="199" y="97"/>
                    <a:pt x="212" y="97"/>
                  </a:cubicBezTo>
                  <a:cubicBezTo>
                    <a:pt x="225" y="97"/>
                    <a:pt x="236" y="86"/>
                    <a:pt x="236" y="73"/>
                  </a:cubicBezTo>
                  <a:cubicBezTo>
                    <a:pt x="236" y="59"/>
                    <a:pt x="225" y="49"/>
                    <a:pt x="212" y="49"/>
                  </a:cubicBezTo>
                  <a:close/>
                  <a:moveTo>
                    <a:pt x="287" y="196"/>
                  </a:moveTo>
                  <a:cubicBezTo>
                    <a:pt x="259" y="196"/>
                    <a:pt x="259" y="196"/>
                    <a:pt x="259" y="196"/>
                  </a:cubicBezTo>
                  <a:cubicBezTo>
                    <a:pt x="259" y="145"/>
                    <a:pt x="259" y="145"/>
                    <a:pt x="259" y="145"/>
                  </a:cubicBezTo>
                  <a:cubicBezTo>
                    <a:pt x="259" y="136"/>
                    <a:pt x="257" y="128"/>
                    <a:pt x="253" y="121"/>
                  </a:cubicBezTo>
                  <a:cubicBezTo>
                    <a:pt x="255" y="120"/>
                    <a:pt x="258" y="120"/>
                    <a:pt x="260" y="120"/>
                  </a:cubicBezTo>
                  <a:cubicBezTo>
                    <a:pt x="275" y="120"/>
                    <a:pt x="287" y="132"/>
                    <a:pt x="287" y="147"/>
                  </a:cubicBezTo>
                  <a:lnTo>
                    <a:pt x="287" y="196"/>
                  </a:lnTo>
                  <a:close/>
                  <a:moveTo>
                    <a:pt x="75" y="49"/>
                  </a:moveTo>
                  <a:cubicBezTo>
                    <a:pt x="62" y="49"/>
                    <a:pt x="51" y="59"/>
                    <a:pt x="51" y="73"/>
                  </a:cubicBezTo>
                  <a:cubicBezTo>
                    <a:pt x="51" y="86"/>
                    <a:pt x="62" y="97"/>
                    <a:pt x="75" y="97"/>
                  </a:cubicBezTo>
                  <a:cubicBezTo>
                    <a:pt x="88" y="97"/>
                    <a:pt x="99" y="86"/>
                    <a:pt x="99" y="73"/>
                  </a:cubicBezTo>
                  <a:cubicBezTo>
                    <a:pt x="99" y="59"/>
                    <a:pt x="88" y="49"/>
                    <a:pt x="75" y="49"/>
                  </a:cubicBezTo>
                  <a:close/>
                  <a:moveTo>
                    <a:pt x="27" y="120"/>
                  </a:moveTo>
                  <a:cubicBezTo>
                    <a:pt x="29" y="120"/>
                    <a:pt x="32" y="120"/>
                    <a:pt x="34" y="121"/>
                  </a:cubicBezTo>
                  <a:cubicBezTo>
                    <a:pt x="30" y="128"/>
                    <a:pt x="28" y="136"/>
                    <a:pt x="28" y="145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32"/>
                    <a:pt x="12" y="120"/>
                    <a:pt x="27" y="120"/>
                  </a:cubicBezTo>
                  <a:close/>
                  <a:moveTo>
                    <a:pt x="144" y="0"/>
                  </a:moveTo>
                  <a:cubicBezTo>
                    <a:pt x="124" y="0"/>
                    <a:pt x="108" y="16"/>
                    <a:pt x="108" y="36"/>
                  </a:cubicBezTo>
                  <a:cubicBezTo>
                    <a:pt x="108" y="56"/>
                    <a:pt x="124" y="72"/>
                    <a:pt x="144" y="72"/>
                  </a:cubicBezTo>
                  <a:cubicBezTo>
                    <a:pt x="163" y="72"/>
                    <a:pt x="179" y="56"/>
                    <a:pt x="179" y="36"/>
                  </a:cubicBezTo>
                  <a:cubicBezTo>
                    <a:pt x="179" y="16"/>
                    <a:pt x="163" y="0"/>
                    <a:pt x="144" y="0"/>
                  </a:cubicBezTo>
                  <a:close/>
                  <a:moveTo>
                    <a:pt x="251" y="214"/>
                  </a:moveTo>
                  <a:cubicBezTo>
                    <a:pt x="208" y="214"/>
                    <a:pt x="208" y="214"/>
                    <a:pt x="208" y="214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27"/>
                    <a:pt x="206" y="117"/>
                    <a:pt x="201" y="108"/>
                  </a:cubicBezTo>
                  <a:cubicBezTo>
                    <a:pt x="205" y="107"/>
                    <a:pt x="208" y="106"/>
                    <a:pt x="212" y="106"/>
                  </a:cubicBezTo>
                  <a:cubicBezTo>
                    <a:pt x="233" y="106"/>
                    <a:pt x="251" y="124"/>
                    <a:pt x="251" y="145"/>
                  </a:cubicBezTo>
                  <a:lnTo>
                    <a:pt x="251" y="214"/>
                  </a:lnTo>
                  <a:close/>
                  <a:moveTo>
                    <a:pt x="79" y="137"/>
                  </a:moveTo>
                  <a:cubicBezTo>
                    <a:pt x="79" y="214"/>
                    <a:pt x="79" y="214"/>
                    <a:pt x="79" y="214"/>
                  </a:cubicBezTo>
                  <a:cubicBezTo>
                    <a:pt x="37" y="214"/>
                    <a:pt x="37" y="214"/>
                    <a:pt x="37" y="214"/>
                  </a:cubicBezTo>
                  <a:cubicBezTo>
                    <a:pt x="37" y="145"/>
                    <a:pt x="37" y="145"/>
                    <a:pt x="37" y="145"/>
                  </a:cubicBezTo>
                  <a:cubicBezTo>
                    <a:pt x="37" y="124"/>
                    <a:pt x="54" y="106"/>
                    <a:pt x="75" y="106"/>
                  </a:cubicBezTo>
                  <a:cubicBezTo>
                    <a:pt x="79" y="106"/>
                    <a:pt x="83" y="107"/>
                    <a:pt x="86" y="108"/>
                  </a:cubicBezTo>
                  <a:cubicBezTo>
                    <a:pt x="81" y="117"/>
                    <a:pt x="79" y="127"/>
                    <a:pt x="79" y="137"/>
                  </a:cubicBezTo>
                  <a:close/>
                  <a:moveTo>
                    <a:pt x="88" y="237"/>
                  </a:moveTo>
                  <a:cubicBezTo>
                    <a:pt x="200" y="237"/>
                    <a:pt x="200" y="237"/>
                    <a:pt x="200" y="2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06"/>
                    <a:pt x="174" y="81"/>
                    <a:pt x="144" y="81"/>
                  </a:cubicBezTo>
                  <a:cubicBezTo>
                    <a:pt x="113" y="81"/>
                    <a:pt x="88" y="106"/>
                    <a:pt x="88" y="137"/>
                  </a:cubicBezTo>
                  <a:lnTo>
                    <a:pt x="88" y="23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5" name="TextBox 15"/>
          <p:cNvSpPr txBox="1"/>
          <p:nvPr/>
        </p:nvSpPr>
        <p:spPr>
          <a:xfrm>
            <a:off x="746649" y="1001542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刹车系统检查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46343" y="4040386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转向系统检查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015770" y="1001542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轮胎检查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15770" y="4040386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灯光系统检查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车辆安全检查项目</a:t>
              </a:r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8002038" y="144857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检查转向助力油、转向拉杆和转向器等部件，确保转向灵活、稳定。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732611" y="144857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确保刹车片、刹车盘和刹车油处于良好状态，以保障制动性能。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8002038" y="4494712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检查车灯、转向灯、刹车灯等照明设备，确保夜间行驶安全。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32611" y="4494712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检查轮胎磨损、胎压和轮胎表面状况，确保行驶安全。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注意发动机异响、抖动、油耗异常等问题，及时检修。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458" r="12458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发动机故障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处理电瓶亏电、电路短路等问题，确保车辆正常启动和运行。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电气设备故障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排查制冷效果差、异味等问题，保障驾驶室舒适度。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空调系统故障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常见故障排查与处理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https://d.book118.com/108124054062006033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2024-09-11T11:37:39.211</cp:lastPrinted>
  <dcterms:created xsi:type="dcterms:W3CDTF">2024-09-11T03:37:39Z</dcterms:created>
  <dcterms:modified xsi:type="dcterms:W3CDTF">2024-09-11T03:37:41Z</dcterms:modified>
</cp:coreProperties>
</file>