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9B4E4-619F-4DE4-9403-1E1F2E89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3BA5-72FA-49CE-9810-FE4CBBD1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B4D8A-C16F-4D4C-8C66-F86B24E5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61C7B-ACDD-4FF7-95DD-AF000251B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37176-9445-4427-B365-F29DA5BD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E7BA7-6415-4E6D-9689-69A85293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2AC94-C49D-4D80-B614-61CBAA32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D309E-D4C8-4C8E-94A9-117B2F35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C10C6-2F6C-4AF3-9CA2-B753F1A5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8ACE3-1ACA-4F4E-B3E2-F755C09A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7ECBF-3408-48E1-8935-CEBFF371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4071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《酶09级临床医学》PPT课件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酶的生物合成与调控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酶的活性检测与分离纯化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酶在临床医学中的应用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酶的抑制剂与激活剂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酶的研究进展与展望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酶的概述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67" b="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酶的催化效率极高，通常比非催化反应快数千至数百万倍。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酶是由生物体产生的具有催化作用的蛋白质，能够加速化学反应的速率而不改变反应的平衡点。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酶的活性中心是其结构中的特定区域，能够与底物结合并催化反应。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根据酶促反应的性质，酶可以分为氧化还原酶类、水解酶类、转移酶类、裂合酶类和合成酶类等。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根据酶的结构和组成，酶可以分为单纯蛋白酶和结合蛋白酶两大类。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根据酶在生物体内的功能，酶可以分为消化酶、代谢酶、激酶、聚合酶等。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酶的结构包括一级结构、二级结构、三级结构和四级结构等层次。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酶的二级结构是指蛋白质的局部折叠和螺旋结构，对维持酶的活性中心结构和催化活性具有重要作用。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酶的一级结构是指蛋白质的氨基酸序列，决定了酶的催化特性和底物特异性。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酶的三级结构是指蛋白质的整体构象，包括酶的活性中心和底物结合位点等关键区域的位置和构象。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酶的生物合成与调控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56" b="1225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酶的生物合成是指细胞内合成酶分子的过程，包括转录和翻译两个阶段。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转录是指以DNA为模板，通过RNA聚合酶的催化合成RNA的过程。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翻译是指以mRNA为模板，通过核糖体和tRNA的参与，合成蛋白质的过程。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酶的生物合成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酶的调控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酶的调控是细胞内酶分子数量的调节，包括诱导和阻遏两种方式。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诱导是指某些物质可以促进酶的合成，增加酶的含量。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阻遏是指某些物质可以抑制酶的合成，减少酶的含量。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酶的诱导是指某些物质可以促进酶的合成，增加酶的含量。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酶的阻遏是指某些物质可以抑制酶的合成，减少酶的含量。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酶的诱导与阻遏是细胞内酶分子数量调节的重要方式，对于维持细胞内环境的稳定具有重要意义。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酶的诱导与阻遏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酶的活性检测与分离纯化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酶的活性检测是研究酶的重要手段，通过检测酶的活性可以了解酶的性质和功能。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酶的活性检测通常采用生化反应的方法，通过测定反应速度来计算酶的活性。常用的检测方法有比色法、荧光法、电化学法等，根据不同的酶和反应条件选择合适的检测方法。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69" r="1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酶的活性检测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酶的分离纯化是研究酶的重要步骤，通过分离纯化可以得到高纯度的酶，以便进一步研究其结构和功能。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酶的分离纯化方法包括离心、过滤、萃取、层析等，根据酶的性质和来源选择合适的方法。在分离纯化的过程中，需要注意保持酶的活性，避免失活。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酶的分离纯化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https://d.book118.com/108124071033006025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2024-09-01T19:02:53.440</cp:lastPrinted>
  <dcterms:created xsi:type="dcterms:W3CDTF">2024-09-01T11:02:53Z</dcterms:created>
  <dcterms:modified xsi:type="dcterms:W3CDTF">2024-09-01T11:02:55Z</dcterms:modified>
</cp:coreProperties>
</file>