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4E697-3BAC-4A5E-BF8A-7A85E035A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0EB1A-0EDE-44A5-96A8-74087E05D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74623-5261-4272-B0D9-679A5EC2E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D57010-A8B8-4400-AEF1-538A223DE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0BDE6F-C7C9-4818-948C-B939C72A3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B00C1D-D23A-4845-B99C-C56686FFF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3E04BF-3D33-4ED9-B3C4-FFB312EA4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670B70-FE77-403D-AB98-14A95C1FD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1A9079-D6F6-424D-9D48-A4E855080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91342-57D4-44D0-A1B1-6F6F3228D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3157E-07F4-482E-9EEC-FDA575619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2501006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硬件加速信号处理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硬件加速概述
 信号处理基础
 硬件加速原理
 常见硬件加速器
 硬件加速应用
 性能优化技巧
 实现与挑战
 展望未来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硬件加速信号处理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1.硬件加速是指利用专门设计的硬件来执行特定的计算任务，以提高处理速度和效率。这种加速方式可以大大提高信号处理的性能，满足各种应用的需求。</a:t>
            </a:r>
          </a:p>
          <a:p>
            <a:r>
              <a:t>2.硬件加速可以通过专用集成电路（ASIC）、现场可编程门阵列（FPGA）、图形处理单元（GPU）等方式实现，每种方式都有其特点和适用场景。</a:t>
            </a:r>
          </a:p>
          <a:p>
            <a:r>
              <a:t>3.随着技术的不断发展，硬件加速已经在许多领域得到广泛应用，如深度学习、人工智能、图像处理等。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硬件加速的优势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1.性能提升：硬件加速可以大大提高信号处理的速度和效率，满足各种高性能应用的需求。</a:t>
            </a:r>
          </a:p>
          <a:p>
            <a:r>
              <a:t>2.灵活性：通过硬件加速，可以根据不同的需求进行定制化的设计，实现更加灵活和高效的处理能力。</a:t>
            </a:r>
          </a:p>
          <a:p>
            <a:r>
              <a:t>3.降低成本：通过硬件加速，可以降低能耗和成本，提高企业的竞争力。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1.深度学习：硬件加速在深度学习领域的应用已经越来越广泛，可以提高训练速度和准确率。</a:t>
            </a:r>
          </a:p>
          <a:p>
            <a:r>
              <a:t>2.图像处理：图像处理需要大量的计算资源，硬件加速可以提高图像处理的速度和效率。</a:t>
            </a:r>
          </a:p>
          <a:p>
            <a:r>
              <a:t>3.数据中心：数据中心需要处理大量的数据请求，硬件加速可以提高数据中心的性能和吞吐量。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硬件加速的发展趋势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1.集成化：随着技术的不断发展，硬件加速将会越来越集成化，实现更加高效和紧凑的设计。</a:t>
            </a:r>
          </a:p>
          <a:p>
            <a:r>
              <a:t>2.智能化：人工智能技术的发展将会推动硬件加速的智能化，提高处理能力和适应性。</a:t>
            </a:r>
          </a:p>
          <a:p>
            <a:r>
              <a:t>3.绿色环保：随着环保意识的不断提高，硬件加速将会更加注重绿色环保，降低能耗和废弃物排放。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硬件加速的应用场景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信号处理基础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硬件加速信号处理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信号处理基础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信号处理基础概念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1.信号分类：模拟信号与数字信号的差异和特性。</a:t>
            </a:r>
          </a:p>
          <a:p>
            <a:r>
              <a:t>2.信号的基本属性和变换：频率、幅度、相位等。</a:t>
            </a:r>
          </a:p>
          <a:p>
            <a:r>
              <a:t>3.信号处理的基本流程：采集、转换、处理、输出。</a:t>
            </a:r>
          </a:p>
          <a:p>
            <a:r>
              <a:t>信号处理是将信号进行转换、分析和处理的过程，以便提取有用信息、增强信号质量或实现特定功能。信号处理基础概念包括信号的分类、基本属性和变换，以及处理的基本流程。模拟信号和数字信号在处理方法和技术上有很大的不同，需要根据具体的应用场景选择合适的处理方法。信号的基本属性包括频率、幅度和相位等，这些属性对于信号的分析和处理至关重要。信号处理的流程一般包括信号的采集、转换、处理和输出等步骤，每个步骤都需要考虑信号的特性和应用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信号处理数学基础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1.傅里叶变换：将时域信号转换为频域信号。</a:t>
            </a:r>
          </a:p>
          <a:p>
            <a:r>
              <a:t>2.滤波器设计：根据需求设计不同的滤波器。</a:t>
            </a:r>
          </a:p>
          <a:p>
            <a:r>
              <a:t>3.相关函数和卷积：分析信号之间的相似性和影响。</a:t>
            </a:r>
          </a:p>
          <a:p>
            <a:r>
              <a:t>信号处理需要用到大量的数学知识和技术，包括傅里叶变换、滤波器设计和相关函数等。傅里叶变换可以将时域信号转换为频域信号，从而方便对信号进行频谱分析和处理。滤波器是信号处理中常用的装置，可以根据需求对不同的频率成分进行放大或抑制。相关函数和卷积可以用来分析信号之间的相似性和影响，从而提取有用的信息或消除干扰。这些数学知识和技术是信号处理的基础，对于提高信号处理的性能和精度至关重要。</a:t>
            </a:r>
          </a:p>
          <a:p>
            <a:r>
              <a:t>以上内容仅供参考，具体内容可以根据您的需求进行调整优化。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硬件加速信号处理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硬件加速原理概述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1.利用专用硬件提高处理效率：硬件加速通过专用硬件来处理特定的计算任务，从而大幅提高处理速度和效率。</a:t>
            </a:r>
          </a:p>
          <a:p>
            <a:r>
              <a:t>2.卸载主处理器负担：通过将一些计算密集型任务交给硬件加速器处理，可以减轻主处理器的负担，提高整体系统性能。</a:t>
            </a:r>
          </a:p>
          <a:p>
            <a:r>
              <a:t>3.优化算法实现：硬件加速器针对特定算法进行优化，从而实现更高效的处理能力。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硬件加速器类型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1.图形处理器（GPU）：GPU是一种常见的硬件加速器，适用于大规模并行计算任务，如深度学习、渲染等。</a:t>
            </a:r>
          </a:p>
          <a:p>
            <a:r>
              <a:t>2.专用集成电路（ASIC）：ASIC是针对特定应用定制的硬件加速器，具有高性能和低功耗的优势。</a:t>
            </a:r>
          </a:p>
          <a:p>
            <a:r>
              <a:t>3.现场可编程门阵列（FPGA）：FPGA是一种可编程的硬件加速器，可根据需要进行配置，适用于多种应用场景。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硬件加速器的应用场景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1.深度学习：硬件加速器可提高深度学习模型的训练速度和推理效率。</a:t>
            </a:r>
          </a:p>
          <a:p>
            <a:r>
              <a:t>2.图像处理：图像处理算法往往计算量大，硬件加速器可提高处理速度和实时性。</a:t>
            </a:r>
          </a:p>
          <a:p>
            <a:r>
              <a:t>3.网络处理：在网络通信和数据传输过程中，硬件加速器可加速数据包处理和转发。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硬件加速器的发展趋势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1.集成化：随着技术的发展，硬件加速器将越来越多地集成到主处理器中，提高整体性能。</a:t>
            </a:r>
          </a:p>
          <a:p>
            <a:r>
              <a:t>2.定制化：针对特定应用场景的定制化硬件加速器将逐渐普及，以满足不同需求。</a:t>
            </a:r>
          </a:p>
          <a:p>
            <a:r>
              <a:t>3.云端部署：云计算环境下的硬件加速器将为各种应用提供高性能计算资源，降低使用门槛。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常见硬件加速器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硬件加速信号处理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常见硬件加速器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1.GPU加速器利用图形处理单元（GPU）进行高性能计算，能够大幅提升信号处理速度。</a:t>
            </a:r>
          </a:p>
          <a:p>
            <a:r>
              <a:t>2.GPU加速器采用并行计算架构，可将任务分解为多个独立的计算单元，提高计算效率。</a:t>
            </a:r>
          </a:p>
          <a:p>
            <a:r>
              <a:t>3.在信号处理领域，GPU加速器广泛应用于图像处理、视频编解码等场景，满足实时性要求。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FPGA加速器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1.FPGA（现场可编程门阵列）加速器具有高度的灵活性和可定制性，可根据特定应用场景进行优化。</a:t>
            </a:r>
          </a:p>
          <a:p>
            <a:r>
              <a:t>2.FPGA加速器支持并行处理和硬件级加速，可大幅提高信号处理性能。</a:t>
            </a:r>
          </a:p>
          <a:p>
            <a:r>
              <a:t>3.FPGA加速器在通信、雷达等领域有广泛应用，可实现高速数字信号处理。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GPU加速器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常见硬件加速器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ASIC加速器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1.ASIC（应用特定集成电路）加速器针对特定应用场景进行优化，具有高性能和低功耗的优势。</a:t>
            </a:r>
          </a:p>
          <a:p>
            <a:r>
              <a:t>2.ASIC加速器能够实现信号处理算法的硬件化，提高处理速度和效率。</a:t>
            </a:r>
          </a:p>
          <a:p>
            <a:r>
              <a:t>3.在人工智能、深度学习等领域，ASIC加速器被广泛应用于神经网络训练和推理。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DSP加速器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1.DSP（数字信号处理器）加速器专为数字信号处理而设计，可实现高效的信号处理算法。</a:t>
            </a:r>
          </a:p>
          <a:p>
            <a:r>
              <a:t>2.DSP加速器支持多种信号处理功能，如滤波、频谱分析等，满足不同应用场景的需求。</a:t>
            </a:r>
          </a:p>
          <a:p>
            <a:r>
              <a:t>3.DSP加速器在音频处理、通信等领域有广泛应用，可提高信号处理的性能和稳定性。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常见硬件加速器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Coprocessor加速器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1.Coprocessor（协处理器）加速器作为主处理器的辅助处理器，用于加速特定类型的计算任务。</a:t>
            </a:r>
          </a:p>
          <a:p>
            <a:r>
              <a:t>2.Coprocessor加速器能够减轻主处理器的负担，提高整体计算性能。</a:t>
            </a:r>
          </a:p>
          <a:p>
            <a:r>
              <a:t>3.在信号处理领域，Coprocessor加速器可用于执行复杂的数学运算和算法，提高处理速度。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神经网络处理器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1.神经网络处理器专为神经网络计算而设计，可实现高效的神经网络训练和推理。</a:t>
            </a:r>
          </a:p>
          <a:p>
            <a:r>
              <a:t>2.神经网络处理器支持并行计算和硬件加速，大幅提高神经网络处理性能。</a:t>
            </a:r>
          </a:p>
          <a:p>
            <a:r>
              <a:t>3.在人工智能领域，神经网络处理器被广泛应用于语音识别、图像识别等任务，推动人工智能技术的快速发展。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https://d.book118.com/108125010064006026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硬件加速概述</vt:lpstr>
      <vt:lpstr> 硬件加速概述</vt:lpstr>
      <vt:lpstr> 硬件加速概述</vt:lpstr>
      <vt:lpstr> 信号处理基础</vt:lpstr>
      <vt:lpstr> 信号处理基础</vt:lpstr>
      <vt:lpstr> 硬件加速原理</vt:lpstr>
      <vt:lpstr> 硬件加速原理</vt:lpstr>
      <vt:lpstr> 硬件加速原理</vt:lpstr>
      <vt:lpstr> 常见硬件加速器</vt:lpstr>
      <vt:lpstr> 常见硬件加速器</vt:lpstr>
      <vt:lpstr> 常见硬件加速器</vt:lpstr>
      <vt:lpstr> 常见硬件加速器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2024-09-03T20:07:09.775</cp:lastPrinted>
  <dcterms:created xsi:type="dcterms:W3CDTF">2024-09-03T12:07:09Z</dcterms:created>
  <dcterms:modified xsi:type="dcterms:W3CDTF">2024-09-03T12:07:12Z</dcterms:modified>
</cp:coreProperties>
</file>