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A4D62-6951-418A-84C7-588CB515C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148EC-DD49-4BBC-BF4C-CD9A8C431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A06A0-9007-4378-967E-2DD9488A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1F63C-F0CC-4A52-A6BD-FF77CECAD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86E1A-B17F-4170-96C3-86553C04F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8C0431-6B36-47DD-BD21-4F99F6D2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293F2C-6B55-4EEC-A5A2-EC795C07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5B778-8E21-4688-B160-FEB2E620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21857-12EB-4243-8F6B-56B96E67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B109-14B0-4C59-831C-2774939EF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69436-9ABB-4DFA-9962-31D1EB08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5017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《战略规划管理》ppt课件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战略选择与制定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战略规划管理是一种过程，旨在制定、实施和控制组织的战略计划，以实现其长期目标。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它涉及分析组织的内外部环境，确定其优势、劣势、机会和威胁，并据此制定战略计划。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战略规划管理还需要确保这些计划的有效实施，并在必要时进行必要的调整。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帮助组织适应变化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通过制定和实施战略计划，组织可以更好地适应不断变化的市场和行业环境。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指导组织发展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战略规划管理为组织提供了明确的发展方向和目标，有助于组织成员了解自己的工作如何与整个组织的战略目标相联系。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提高组织竞争力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通过分析内外部环境并制定相应的战略计划，组织可以更好地应对竞争对手的挑战，提高其竞争力。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收集和分析关于组织内外部环境的信息，识别机会和威胁，以及组织的优势和劣势。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基于环境分析的结果，制定组织的战略计划，包括目标、战略和行动计划。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实施和控制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实施战略计划，并对其进行监控和控制，以确保其按计划进行，并在必要时进行调整。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战略规划管理的步骤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识别行业趋势、竞争态势、潜在进入者、替代品等。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内部环境分析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评估企业资源、能力、组织结构等内部因素。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评估政治、经济、社会、技术等宏观因素对企业战略的影响。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分析竞争对手的战略、市场占有率、财务状况等。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包括固定资产、设备、原材料等。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有形资源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如品牌、专利、商誉等。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无形资源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员工技能、经验、教育背景等。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资金状况、融资能力等。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财务资源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识别企业的优势、劣势、机会和威胁。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五力模型分析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评估供应商、购买者、潜在进入者、替代品和行业内竞争对手的实力。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确定企业在行业中的竞争地位。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竞争策略选择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基于竞争态势制定相应的竞争策略。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识别不同顾客群体的需求和偏好。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根据顾客需求调整产品或服务的定位。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顾客需求挖掘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深入了解顾客的需求和期望。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确定企业要服务的目标市场。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战略选择与制定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https://d.book118.com/108125017046006030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2024-09-06T17:15:39.158</cp:lastPrinted>
  <dcterms:created xsi:type="dcterms:W3CDTF">2024-09-06T09:15:39Z</dcterms:created>
  <dcterms:modified xsi:type="dcterms:W3CDTF">2024-09-06T09:15:41Z</dcterms:modified>
</cp:coreProperties>
</file>