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172E9A-083A-4447-9D69-A39B44469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3FFE2D-9844-4AC2-AB1F-A9E23AD10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358D43-B20F-4355-BAA4-43DDE020C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547247-B070-469F-B6D5-1F3F696EE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3976BE-F22A-49EE-83B1-830803BA0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D035FA-55C6-4357-BAB6-F9711747D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6A8B0E-6601-4508-8B83-737F3887E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7F1A48-8DBC-4A0C-A405-6F6151E601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309AEC-0026-44D4-B5B5-9E85D3DD9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CD5144-5CCD-4898-866E-42C909109B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24AC5A-EF0B-42F7-BE46-109D6DBCC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125042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垃圾分类的社会影响评估与研究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垃圾分类现状及政策分析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社会影响评估方法论述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垃圾分类社会影响实证分析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存在问题及挑战剖析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推动可持续发展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通过垃圾分类减少资源浪费和环境污染，促进循环经济和可持续发展。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垃圾分类成为全球性议题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随着人口增长和城市化进程加速，垃圾问题日益严重，垃圾分类成为解决环境问题的关键措施之一。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社会影响评估的重要性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垃圾分类政策对社会、经济和环境产生深远影响，进行全面、客观的社会影响评估有助于制定科学合理的政策。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探讨垃圾分类政策与公众参与的关系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研究公众对垃圾分类政策的认知、态度和参与程度，分析政策宣传和教育的有效性。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提出政策建议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基于评估结果，为政府和相关部门提供改进和优化垃圾分类政策的建议，推动政策的深入实施和可持续发展。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评估垃圾分类政策的社会影响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分析政策实施后社会各阶层、各群体的反应和变化，以及政策对不同地区和行业的差异化影响。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垃圾分类现状及政策分析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国内外垃圾分类现状比较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国内公众对垃圾分类的认知度和参与度逐渐提高，但与国外相比，公众参与度仍有待提升。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公众参与度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国内垃圾分类主要按照可回收物、有害垃圾、湿垃圾和干垃圾进行分类，而国外分类方式更加细化，如日本分为可燃垃圾、不可燃垃圾、资源垃圾等。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分类方式差异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国内垃圾分类虽取得一定成效，但整体分类效果与国外先进水平相比仍有差距，主要表现在分类准确率、资源回收率等方面。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分类效果比较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167" r="181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国家出台《生活垃圾分类制度实施方案》等文件，明确垃圾分类的总体要求、分类方式、保障措施等。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国家层面政策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各地政府结合实际制定地方性法规和政策，如《上海市生活垃圾管理条例》等，推动垃圾分类工作落地实施。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地方层面政策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部分地区在政策制定中创新引入激励机制、约束机制等措施，如垃圾分类积分兑换、罚款等，以提高公众参与度。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政策创新点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我国垃圾分类政策梳理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分类效果评估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通过定期检查和评估，发现垃圾分类政策执行中存在的问题和困难，如分类不准确、混投混运等。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资源回收效果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政策执行后，可回收物和资源垃圾的回收率有所提高，但仍需进一步加强回收体系建设。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社会影响评价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垃圾分类政策的实施对改善环境、促进资源回收利用具有积极意义，同时也提高了公众的环保意识和参与度。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政策执行效果评价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社会影响评估方法论述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社会影响评估概念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社会影响评估是对某一政策、项目或活动可能产生的社会影响进行预测、分析和评价的过程，旨在确保决策的科学性和公正性，减少负面影响，促进可持续发展。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社会影响评估意义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通过对垃圾分类政策实施后的社会影响进行评估，可以了解政策实施效果及存在的问题，为政策调整和完善提供依据，同时有助于提高公众对垃圾分类的认同度和参与度，推动垃圾分类工作的深入开展。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社会影响评估概念及意义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通过设计问卷，收集受访者对垃圾分类政策实施后的看法、态度、行为等方面的信息，进行分析和评估。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通过与受访者进行面对面交流，深入了解他们对垃圾分类政策实施后的感受、看法和建议。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访谈法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通过对典型地区或典型案例的深入研究，分析垃圾分类政策实施后的社会影响及成效。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通过参与垃圾分类相关活动，观察并记录现场情况、人们的行为和态度等，以评估政策实施效果。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参与观察法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常用社会影响评估方法介绍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采用问卷调查和访谈法相结合的方式进行社会影响评估。首先通过问卷调查收集大量数据，了解公众对垃圾分类政策的认知、态度和行为；然后通过访谈法深入挖掘受访者的真实想法和建议，为政策调整和完善提供有力支持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在数据分析方面，本研究将运用统计分析方法对收集到的数据进行处理和分析，包括描述性统计、因子分析、回归分析等，以揭示垃圾分类政策实施后的社会影响及其成因。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本研究采用方法论述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https://d.book118.com/108125042015006032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2024-09-09T09:19:46.163</cp:lastPrinted>
  <dcterms:created xsi:type="dcterms:W3CDTF">2024-09-09T01:19:46Z</dcterms:created>
  <dcterms:modified xsi:type="dcterms:W3CDTF">2024-09-09T01:19:48Z</dcterms:modified>
</cp:coreProperties>
</file>