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2ABCF8-F7E3-4978-ACDF-E588E3D67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FB8465-F0E1-42E9-992D-EC9238F70D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9C445F-A5F4-47F5-B8C5-40914CBEBC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D0A8E4-5D0C-4672-ABAF-8A7D816894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0EF6F8-1CD4-48B2-A21E-CDD8737D98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08DAA8-B11D-4634-A804-C5D2FA637A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6FA8AA-5C8B-404F-A5C9-787D8116E7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3BEB7F-55FF-4501-A369-648C8B2DFD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BBE53C-6B11-46DA-9F57-153FF3D882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7F2154-515C-41C6-B41A-FC73A52DF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CC3A1-BBDE-4DBB-82A1-94DB676B6D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2504310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教育统计与测量评价新编教程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教育统计基础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教育测量原理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教育评价理论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教育统计方法在评价中应用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教育测量技术在评价中实践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教育评价结果分析与解读</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教育统计基础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统计概念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统计是收集、整理、分析和解释数据的过程，旨在揭示数据的内在规律和特征。在教育领域中，统计被广泛应用于教育评估、教育决策和教育研究等方面。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统计方法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常见的统计方法包括描述性统计和推断性统计。描述性统计用于整理和描述数据的基本特征，如均值、标准差、频数分布等；推断性统计则通过样本数据推断总体特征，如假设检验、方差分析等。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统计概念及方法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在教育统计中，数据类型主要包括定量数据和定性数据。定量数据是可度量的、连续的数值，如考试成绩、学生年龄等；定性数据则是描述性的、非数值的，如学生性别、学校类型等。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数据类型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对于定量数据，常采用图表（如直方图、折线图）和数值型描述（如均值、标准差）进行数据描述；对于定性数据，常采用频数分布表和比例进行描述。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数据类型与描述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17" name="TextBox 17"/>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概率概念</a:t>
            </a:r>
          </a:p>
        </p:txBody>
      </p:sp>
      <p:sp>
        <p:nvSpPr>
          <p:cNvPr id="18" name="TextBox 18"/>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概率是描述随机事件发生可能性大小的数值。在教育统计中，概率论用于研究随机现象和不确定性问题，如学生成绩的波动、教育决策的风险等。</a:t>
            </a:r>
          </a:p>
        </p:txBody>
      </p:sp>
      <p:sp>
        <p:nvSpPr>
          <p:cNvPr id="19" name="TextBox 19"/>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概率分布</a:t>
            </a:r>
          </a:p>
        </p:txBody>
      </p:sp>
      <p:sp>
        <p:nvSpPr>
          <p:cNvPr id="20" name="TextBox 20"/>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常见的概率分布包括正态分布、二项分布、泊松分布等。正态分布是连续型随机变量的重要分布，具有广泛的应用；二项分布和泊松分布则分别适用于离散型随机变量在不同条件下的概率计算。</a:t>
            </a:r>
          </a:p>
        </p:txBody>
      </p:sp>
      <p:sp>
        <p:nvSpPr>
          <p:cNvPr id="21" name="TextBox 21"/>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假设检验与P值</a:t>
            </a:r>
          </a:p>
        </p:txBody>
      </p:sp>
      <p:sp>
        <p:nvSpPr>
          <p:cNvPr id="22" name="TextBox 22"/>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假设检验是推断性统计的核心内容之一，用于判断样本数据与总体是否存在显著差异。P值是假设检验中的重要指标，表示观察到的数据与零假设（即无差异假设）一致的概率。当P值小于显著性水平时，我们拒绝零假设，认为样本数据与总体存在显著差异。</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概率论基础</a:t>
              </a:r>
            </a:p>
          </p:txBody>
        </p:sp>
      </p:grpSp>
      <p:sp>
        <p:nvSpPr>
          <p:cNvPr id="45" name="AutoShape 45"/>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Freeform 46"/>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教育测量原理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教育测量是对教育领域内的事物或现象，根据一定的客观标准，进行数量化描述的过程。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教育测量的目的是通过数量化的描述，对教育现象进行客观、准确、全面的把握，为教育决策、教育实践和教育研究提供科学依据。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测量概念及目的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测量目的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测量概念</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测量量表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教育测量中使用的量表主要有类别量表、等级量表、等距量表和比率量表四种类型，分别适用于不同的测量对象和测量目的。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测量指标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教育测量指标是反映教育现象数量特征的概念或数值，包括定量指标和定性指标两种类型。定量指标具有可加性、可比性和可测性等特点，而定性指标则主要用于描述和区分事物的性质和特征。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测量量表与指标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信度分析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信度是指测量结果的稳定性和一致性程度，即同一测量工具在不同时间、不同情境下对同一对象进行测量时所得结果的一致程度。常用的信度分析方法包括重测信度、复本信度和内部一致性信度等。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效度分析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效度是指测量工具能够准确测出所需测量的事物的程度，即测量结果与实际情况的符合程度。常用的效度分析方法包括内容效度、结构效度和校标效度等。通过效度分析可以评估测量工具的准确性和有效性，为改进和完善测量工具提供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信度与效度分析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教育评价理论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教育评价的主要目的是了解学生的学习进度和掌握情况，为教师提供教学反馈，以便更好地指导学生的学习。同时，评价还可以帮助学生了解自己的学习状况，发现自己的优点和不足，从而调整学习策略，提高学习效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评价目的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教育评价应遵循公正、客观、科学、有效的原则。公正性要求评价过程公平、公正，不偏袒任何一方；客观性要求评价结果真实、准确，不受主观因素影响；科学性要求评价方法科学、合理，能够反映学生的真实水平；有效性要求评价结果对教学有指导意义，能够帮助教师改进教学方法，提高教学效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评价原则</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评价目的和原则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形成性评价是在教学过程中进行的评价，旨在及时了解学生的学习进度和掌握情况，为教师提供教学反馈。形成性评价可以采用课堂表现、作业、测验等方式进行，评价结果可以为教师调整教学策略提供依据。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总结性评价</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总结性评价是在教学结束后进行的评价，旨在对学生的学习成果进行全面、客观的评价。总结性评价可以采用考试、论文、作品展示等方式进行，评价结果可以为学生提供学习成果证明，也可以为教师改进教学方法提供参考。</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形成性评价</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形成性评价与总结性评价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https://d.book118.com/108125043102006034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2024-09-13T01:45:02.115</cp:lastPrinted>
  <dcterms:created xsi:type="dcterms:W3CDTF">2024-09-12T17:45:02Z</dcterms:created>
  <dcterms:modified xsi:type="dcterms:W3CDTF">2024-09-12T17:45:04Z</dcterms:modified>
</cp:coreProperties>
</file>