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27692-1E5E-4679-9525-52A9F0BE6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D3065-5A53-4EBB-BBF7-465F8B169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280A5-CD81-450C-86B1-002D7950E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30387-8931-4077-81E6-EDEF2F28F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60287A-CA93-490F-B6F6-A689535A4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A5635F-81C3-4E1A-81D8-D36D9BE6C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763BB2-EEB0-4731-BE1F-969B9233A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981F2-3093-4AD9-990F-DB7552947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2C652-E073-4ACA-99D8-CC1A2935E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C81CF-F2D7-4514-8625-25D22C078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E4C10-D764-43F3-A3FD-3B08928DC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25072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635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影响病案归档原因及改进措施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2023-11-20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病案归档现状及问题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影响病案归档的原因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实施改进措施的预期效果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案归档是医疗管理的重要环节，也是医疗质量评价和改进的依据。然而，在实际工作中，病案归档往往受到多种因素的影响，导致归档不及时、不完整，甚至出现错误。这些问题的存在，不仅影响了医疗质量的提高，也给医疗纠纷的处理带来了一定的困难。因此，研究影响病案归档的原因及改进措施，具有重要的现实意义和理论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影响病案归档原因的深入分析，可以更好地了解当前病案归档中存在的问题和不足，为制定针对性的改进措施提供依据。同时，通过对改进措施的实施和效果评估，可以进一步提高病案归档的及时性和完整性，为提高医疗质量和安全提供有力保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本研究旨在探讨影响病案归档的原因及改进措施，以提高病案归档的及时性和完整性。具体研究目的包括：1）分析影响病案归档的原因；2）提出针对性的改进措施；3）评估改进措施的实施效果。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采用文献回顾、专家访谈和实地调研相结合的方法。首先，通过文献回顾，梳理出现有研究成果和不足之处；其次，通过专家访谈，了解病案归档的实际操作情况和存在的问题；最后，通过实地调研，收集一线医护人员对病案归档的意见和建议。在综合分析上述研究结果的基础上，提出针对性的改进措施，并进行实施和效果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病案归档现状及问题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59" r="312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30" r="328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目前，许多医疗机构仍然使用纸质病案进行医疗记录和档案管理，这种方式存在一些固有的问题。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纸质病案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近年来，随着科技的发展，电子病案逐渐得到广泛应用，但由于系统开发不完善、使用不便捷等问题，仍存在一些问题。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电子病案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病案归档现状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纸质病案容易损坏、不易保存、占用空间大、查找困难等。此外，纸质病案还可能因为医生字迹不清、填写不规范等问题，导致信息不准确或不完整。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纸质病案的问题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电子病案虽然可以解决纸质病案的一些问题，但由于系统开发不完善、使用不便捷，导致电子病案在实际应用中仍存在一些问题。例如，系统稳定性不足、数据安全性不高、信息共享性不强等。此外，电子病案的使用还需要医护人员具备一定的计算机操作能力，如果使用不当，可能会导致数据丢失或损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电子病案的问题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影响病案归档的原因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医务人员工作压力过大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由于医务人员平时工作压力较大，时间紧张，导致无法按时完成病案归档工作。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医务人员对病案归档的重要性认识不足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部分医务人员认为病案归档与医疗质量和安全关系不大，因此缺乏对病案归档的重视。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医务人员缺乏病案管理专业知识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部分医务人员缺乏对病案管理流程、分类、编码等知识的了解，导致无法正确、规范地完成病案归档工作。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医务人员因素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部分医疗机构缺乏完善的病案管理制度，对病案归档的流程、时限、质量等没有明确规定，导致病案归档工作难以落实。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由于缺乏有效的监督机制，对于未按时归档、未规范归档等问题无法进行及时纠正和处理，影响了病案归档工作的质量。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病案管理制度因素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缺乏有效的监督机制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病案管理制度不完善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信息化水平低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部分医疗机构信息化水平较低，缺乏电子化病案管理系统，导致纸质病案管理效率低下，影响了病案归档工作的质量和效率。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电子化病案系统不完善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虽然部分医疗机构已经建立了电子化病案系统，但是系统功能不完善，无法满足实际需求，如数据不兼容、系统不稳定等问题，影响了病案归档工作的正常进行。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信息化水平因素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https://d.book118.com/108125072117006036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2024-09-16T05:46:52.608</cp:lastPrinted>
  <dcterms:created xsi:type="dcterms:W3CDTF">2024-09-15T21:46:52Z</dcterms:created>
  <dcterms:modified xsi:type="dcterms:W3CDTF">2024-09-15T21:46:54Z</dcterms:modified>
</cp:coreProperties>
</file>