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289FC-3DA6-4AD2-B5DE-9DE99FC61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E112A-F637-4B28-A59C-56A54648E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5417F-914B-4068-85D9-F9AC88B5E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C9FBB-F047-4734-B8F2-EC42D5F98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DC5520-254C-4452-8CCC-3B509E11D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019F5A-7131-4DFF-9F92-2944BE986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F1514-A5B2-4FDC-AFC1-2009265A9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78133-DA2D-4F0B-91C1-DA824EF2F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9EFBD-2F9F-4124-8567-4FA25DA3F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CC1C9-9997-41B1-AD92-84D0D25E0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2AE77-969E-4B08-87FE-4D8789497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6062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营销管理的工作环境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营销管理的工作环境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营销管理的核心任务与技能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营销管理的未来趋势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营销管理的定义与重要性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营销管理涉及企业战略、组织、流程、人员和财务等多个方面，旨在实现企业目标，提高市场份额和盈利能力。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营销管理是指企业识别、预测并满足消费者和客户需求的过程，包括市场调研、产品开发、定价、促销和分销等环节。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营销管理能够更好地了解客户需求，提供满足客户需求的产品和服务，从而提高客户满意度和忠诚度。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通过有效的营销管理，企业能够提高市场份额，增加销售额和利润。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提高市场份额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营销管理有助于塑造企业品牌形象，提升品牌知名度和美誉度，增强企业竞争力。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社会营销观念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营销管理的历史与发展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以产品为中心，强调生产和销售。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以社会利益为中心，强调企业社会责任和可持续发展。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以客户为中心，强调市场调研和满足客户需求。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随着互联网和社交媒体的普及，数字营销成为新的发展趋势，强调数据分析和个性化营销。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营销管理的工作环境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组织文化是营销管理团队内部环境的基石，它影响着团队成员的思维方式和行为模式。一个积极、开放、创新的文化氛围有助于提高团队的创造力和执行力。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营销管理团队需要合理分配人力、财力和物力等资源，以确保各项营销活动的顺利开展。资源分配的合理与否直接影响到团队的工作效率和成果。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良好的沟通机制是营销管理团队内部环境的重要保障。团队成员之间需要保持及时、准确、有效的沟通，以解决工作中遇到的问题和协调各方面的资源。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组织结构决定了营销管理团队在组织中的位置和与其他部门的关系。一个高效、扁平化的组织结构有助于提高团队的决策效率和响应速度。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19906" y="1705737"/>
            <a:ext cx="2557463" cy="907733"/>
          </a:xfrm>
          <a:custGeom>
            <a:rect l="l" t="t" r="r" b="b"/>
            <a:pathLst>
              <a:path w="2636520" h="1447800">
                <a:moveTo>
                  <a:pt x="0" y="0"/>
                </a:moveTo>
                <a:lnTo>
                  <a:pt x="2103122" y="0"/>
                </a:lnTo>
                <a:lnTo>
                  <a:pt x="2636520" y="723900"/>
                </a:lnTo>
                <a:lnTo>
                  <a:pt x="2103122" y="1447800"/>
                </a:lnTo>
                <a:lnTo>
                  <a:pt x="0" y="1447800"/>
                </a:lnTo>
                <a:lnTo>
                  <a:pt x="0" y="1442632"/>
                </a:lnTo>
                <a:lnTo>
                  <a:pt x="529590" y="723900"/>
                </a:lnTo>
                <a:lnTo>
                  <a:pt x="0" y="5168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5419" y="1960245"/>
            <a:ext cx="2164080" cy="38671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第二季度</a:t>
            </a:r>
          </a:p>
        </p:txBody>
      </p:sp>
      <p:sp>
        <p:nvSpPr>
          <p:cNvPr id="4" name="Freeform 4"/>
          <p:cNvSpPr/>
          <p:nvPr/>
        </p:nvSpPr>
        <p:spPr>
          <a:xfrm>
            <a:off x="1682401" y="1705737"/>
            <a:ext cx="2557463" cy="907733"/>
          </a:xfrm>
          <a:custGeom>
            <a:rect l="l" t="t" r="r" b="b"/>
            <a:pathLst>
              <a:path w="2636520" h="1447800">
                <a:moveTo>
                  <a:pt x="0" y="0"/>
                </a:moveTo>
                <a:lnTo>
                  <a:pt x="2103122" y="0"/>
                </a:lnTo>
                <a:lnTo>
                  <a:pt x="2636520" y="723900"/>
                </a:lnTo>
                <a:lnTo>
                  <a:pt x="2103122" y="1447800"/>
                </a:lnTo>
                <a:lnTo>
                  <a:pt x="0" y="1447800"/>
                </a:lnTo>
                <a:lnTo>
                  <a:pt x="0" y="1442632"/>
                </a:lnTo>
                <a:lnTo>
                  <a:pt x="529590" y="723900"/>
                </a:lnTo>
                <a:lnTo>
                  <a:pt x="0" y="516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949053" y="1929479"/>
            <a:ext cx="2221230" cy="4724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第一季度</a:t>
            </a:r>
          </a:p>
        </p:txBody>
      </p:sp>
      <p:sp>
        <p:nvSpPr>
          <p:cNvPr id="6" name="Freeform 6"/>
          <p:cNvSpPr/>
          <p:nvPr/>
        </p:nvSpPr>
        <p:spPr>
          <a:xfrm>
            <a:off x="8095012" y="1705737"/>
            <a:ext cx="2557463" cy="907733"/>
          </a:xfrm>
          <a:custGeom>
            <a:rect l="l" t="t" r="r" b="b"/>
            <a:pathLst>
              <a:path w="2636520" h="1447800">
                <a:moveTo>
                  <a:pt x="0" y="0"/>
                </a:moveTo>
                <a:lnTo>
                  <a:pt x="2103122" y="0"/>
                </a:lnTo>
                <a:lnTo>
                  <a:pt x="2636520" y="723900"/>
                </a:lnTo>
                <a:lnTo>
                  <a:pt x="2103122" y="1447800"/>
                </a:lnTo>
                <a:lnTo>
                  <a:pt x="0" y="1447800"/>
                </a:lnTo>
                <a:lnTo>
                  <a:pt x="0" y="1442632"/>
                </a:lnTo>
                <a:lnTo>
                  <a:pt x="529590" y="723900"/>
                </a:lnTo>
                <a:lnTo>
                  <a:pt x="0" y="5168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396811" y="1929479"/>
            <a:ext cx="2164080" cy="4724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第四季度</a:t>
            </a:r>
          </a:p>
        </p:txBody>
      </p:sp>
      <p:sp>
        <p:nvSpPr>
          <p:cNvPr id="8" name="Freeform 8"/>
          <p:cNvSpPr/>
          <p:nvPr/>
        </p:nvSpPr>
        <p:spPr>
          <a:xfrm>
            <a:off x="5957411" y="1705737"/>
            <a:ext cx="2557463" cy="907733"/>
          </a:xfrm>
          <a:custGeom>
            <a:rect l="l" t="t" r="r" b="b"/>
            <a:pathLst>
              <a:path w="2636520" h="1447800">
                <a:moveTo>
                  <a:pt x="0" y="0"/>
                </a:moveTo>
                <a:lnTo>
                  <a:pt x="2103122" y="0"/>
                </a:lnTo>
                <a:lnTo>
                  <a:pt x="2636520" y="723900"/>
                </a:lnTo>
                <a:lnTo>
                  <a:pt x="2103122" y="1447800"/>
                </a:lnTo>
                <a:lnTo>
                  <a:pt x="0" y="1447800"/>
                </a:lnTo>
                <a:lnTo>
                  <a:pt x="0" y="1442632"/>
                </a:lnTo>
                <a:lnTo>
                  <a:pt x="529590" y="723900"/>
                </a:lnTo>
                <a:lnTo>
                  <a:pt x="0" y="516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280118" y="1929479"/>
            <a:ext cx="2135505" cy="4724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第三季度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外部环境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市场需求是营销管理团队外部环境的核心要素。团队需要时刻关注市场动态，了解消费者需求的变化，以便及时调整营销策略和方案。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竞争态势是影响营销管理团队外部环境的另一个重要因素。团队需要分析竞争对手的战略、产品、价格、渠道和促销策略，以便制定更具针对性的竞争策略。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法律法规是营销管理团队必须遵守的规范和准则。团队需要了解相关法律法规的规定，确保营销活动合法合规，避免因违规行为而遭受处罚。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技术发展对营销管理团队外部环境产生了深远的影响。团队需要关注新技术的发展和应用，以便将新技术融入营销活动，提高营销效果和效率。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营销管理的核心任务与技能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市场研究与分析是营销管理的基石，它涉及到收集、整理和分析市场数据，以了解客户需求、竞争态势和行业趋势。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市场研究与分析是营销策略制定的重要依据，它帮助企业了解市场现状和未来趋势，识别潜在机会和威胁，为产品定位、定价、促销等营销活动提供决策支持。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市场研究与分析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https://d.book118.com/108126062113006036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2024-09-16T04:21:04.386</cp:lastPrinted>
  <dcterms:created xsi:type="dcterms:W3CDTF">2024-09-15T20:21:04Z</dcterms:created>
  <dcterms:modified xsi:type="dcterms:W3CDTF">2024-09-15T20:21:06Z</dcterms:modified>
</cp:coreProperties>
</file>