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9F5606E-1425-4FC8-BA30-08BA2247F8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22FFA5-FDD2-4AA1-97DE-459C8D5108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C71AD1A-78E3-4AB1-A3DA-A90A4B9869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3DAECE1-B87E-4144-97E0-44BE10901C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9F8214C-4597-4F30-9BD7-BFCE2939515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BBC7E1-8459-4C83-8FE5-D18FFB68D96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322E7EF-7BC6-4807-BC0B-E9F9ADFF6F2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ACFE8B-E39F-43F5-88CF-1AC92681FD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4DBED5-0D4C-4843-89CD-C63BDB93EC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48F39A-2F63-4820-B836-BD59C48615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7F77FD-B89F-4223-B1D9-790380FE90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8126124053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鞋底项目经营分析报告</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汇报人：XX</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XX-01-17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项目背景与市场分析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产品研发与设计创新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生产制造过程管理与优化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供应链管理协同与资源整合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市场营销策略部署及实施效果评估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财务管理与风险防范措施</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项目背景与市场分析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行业规模与增长</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近年来，随着全球鞋类市场的不断扩大，鞋底行业也呈现出稳步增长的态势。预计未来几年，随着消费者对舒适度和功能性的需求增加，鞋底行业将继续保持增长。</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技术创新与升级</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随着新材料、新工艺的不断涌现，鞋底行业正经历着技术创新的浪潮。例如，轻质材料、耐磨材料、防滑技术等的应用，使得鞋底在性能上有了显著提升。</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环保与可持续发展</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随着全球环保意识的提高，鞋底行业也开始转向环保和可持续发展。许多企业开始采用环保材料和生产工艺，以减少对环境的影响。</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鞋底行业现状及发展趋势</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目标市场的消费者主要关注鞋底的舒适度、耐磨性、防滑性、轻便性等方面。同时，他们对于个性化、时尚化的需求也在不断增加。</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消费者需求</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目标市场具有多样化和差异化的特点。不同地域、不同年龄、不同职业的消费者对于鞋底的需求和偏好各不相同。因此，企业需要深入了解目标市场的特点，以制定针对性的营销策略。</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市场特点</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目标市场需求与特点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目前，鞋底市场上主要的竞争对手包括国际知名品牌和国内实力较强的企业。这些企业在品牌知名度、技术研发、市场份额等方面具有较大优势。</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主要竞争对手</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国际知名品牌通常具有较高的品牌知名度和市场份额，但在价格和产品个性化方面可能存在一定的不足。国内实力较强的企业则可能在技术研发和生产成本方面具有一定优势，但在品牌知名度和市场拓展方面仍需努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竞争对手优劣势分析</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竞争对手概况及优劣势分析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产品研发与设计创新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38" r="3253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7779" r="3777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选用轻质、耐磨、抗冲击的鞋底材料，如橡胶、EVA、PU等，以满足不同使用场景和用户需求。</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材料选择</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通过改进鞋底材料的配方和加工工艺，提高鞋底的耐磨性、抗冲击性、防滑性等关键性能指标。</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材料性能优化</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鞋底材料选择与性能优化</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运用人体工程学原理，对鞋底结构进行优化设计，提高鞋底的支撑性、稳定性和舒适性。</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采用先进的CAD/CAM技术，进行鞋底结构的三维建模和模拟分析，确保设计方案的可行性和有效性。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结构设计创新及实现方法</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实现方法</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结构设计</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通过优化鞋底材料和结构设计，降低鞋底的重量，减轻用户行走时的负担。</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减轻鞋底重量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提高缓震性能</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7456" r="17456"/>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优化鞋底贴合度</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在鞋底中加入缓震材料或设计缓震结构，减少地面对脚部的冲击，提高穿着舒适度。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根据用户脚型特点和穿着习惯，对鞋底进行个性化定制，提高鞋底的贴合度和穿着舒适度。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舒适度提升策略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生产制造过程管理与优化</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对鞋底生产的各个环节进行详细梳理，包括原料准备、加工、成型、检验等。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工艺流程梳理</a:t>
            </a:r>
          </a:p>
        </p:txBody>
      </p:sp>
      <p:pic>
        <p:nvPicPr>
          <p:cNvPr id="5" name="Picture 5"/>
          <p:cNvPicPr>
            <a:picLocks noChangeAspect="1"/>
          </p:cNvPicPr>
          <p:nvPr/>
        </p:nvPicPr>
        <p:blipFill>
          <a:blip r:embed="rId2"/>
          <a:srcRect l="15583" r="15583"/>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找出制约生产效率的瓶颈环节，如设备故障率高、工艺不稳定等。</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瓶颈环节识别</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针对瓶颈环节，提出具体的改进措施，如引进先进设备、优化工艺参数等。</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改进方向提出</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生产工艺流程梳理及改进方向</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设备选型原则</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根据鞋底生产工艺要求，选择性能稳定、效率高、易于维护的设备。</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设备布局规划</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合理规划设备布局，减少物料搬运距离，提高生产效率。</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设备调试经验</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分享设备调试过程中的经验和教训，如参数设置、故障排查等。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设备选型、布局和调试经验分享</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质量控制流程建立</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建立从原料到成品的全过程质量控制流程，确保产品质量稳定。</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质量持续改进</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通过定期质量分析、客户投诉处理等方式，持续改进产品质量，提高客户满意度。</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质量标准制定</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制定鞋底生产的质量标准，明确各项指标的合格范围。</a:t>
            </a:r>
          </a:p>
        </p:txBody>
      </p:sp>
      <p:pic>
        <p:nvPicPr>
          <p:cNvPr id="10" name="Picture 10"/>
          <p:cNvPicPr>
            <a:picLocks noChangeAspect="1"/>
          </p:cNvPicPr>
          <p:nvPr/>
        </p:nvPicPr>
        <p:blipFill>
          <a:blip r:embed="rId2"/>
          <a:srcRect l="14750" r="147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质量控制体系建设与持续改进</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https://d.book118.com/108126124053006032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2024-09-09T20:34:25.608</cp:lastPrinted>
  <dcterms:created xsi:type="dcterms:W3CDTF">2024-09-09T12:34:25Z</dcterms:created>
  <dcterms:modified xsi:type="dcterms:W3CDTF">2024-09-09T12:34:27Z</dcterms:modified>
</cp:coreProperties>
</file>