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7F731-8EB3-451A-9413-B96BC5F55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44BD4-32B4-413C-9269-80FA78424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4E459-7C8B-4A6C-857B-7AF32E957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DE63F-C2FE-40E4-B3C3-25391C4C4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2BD04-CEA3-4467-A1FA-08EEB2100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57786B-1402-4D5E-AB32-31F3C79A2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348C39-97BA-40EB-9776-6C4A69FB6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9E062-FC54-4246-9461-185EE3DFC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0071F-2E25-4DE2-B7BA-DF35B8B9F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2E30E-A900-460B-B790-21D1AF9A7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207E0-4BD9-4DB0-9B9F-6E0CEF253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6127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垃圾分类与生态保护案例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垃圾分类与生态保护关系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43" r="30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32" r="333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指按照垃圾的成分、属性、利用价值、对环境影响及现有处理方式，分离成同类或异类，并采用不同方式对其进行处理的过程。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减少垃圾处理量、降低处理成本、减少土地占用、提高资源利用率、缓解环境压力，是社会文明水平的重要体现。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近年来，我国加速推行垃圾分类制度，全国垃圾分类工作由点到面、逐步启动、成效初显。但总体上，我国垃圾分类覆盖范围有限，工作推进仍面临诸多困难和挑战。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许多发达国家在垃圾分类方面有着成熟的经验和做法。例如，日本、德国等国家通过制定严格的法律法规、建立完善的分类收集和处理系统、加强宣传教育等措施，实现了垃圾减量化和资源化。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《生活垃圾分类制度实施方案》等文件明确了生活垃圾分类的总体要求、主要任务、保障措施等。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各地政府根据当地实际情况，制定了相应的垃圾分类管理条例或办法，明确了分类标准、投放要求、收运和处理方式等。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如《中华人民共和国固体废物污染环境防治法》等，对垃圾分类提出了法律要求，并规定了相应的法律责任。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垃圾分类政策法规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生态保护重要性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自然生态系统为各种生物提供栖息地，维持生物多样性和生态平衡。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维持生物多样性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植被通过吸收二氧化碳、释放氧气以及过滤空气中的有害物质来净化空气，同时，湿地和森林等生态系统能够净化水源。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净化空气和水源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" r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植被根系固定土壤，减少水土流失，枯枝落叶等有机物质回归土壤，提高土壤肥力。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土壤保持与改良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自然生态系统服务功能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垃圾中的有害物质渗入土壤和地下水，造成土壤污染和水源污染。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污染土壤和水源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破坏自然景观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危害生物安全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大量垃圾堆积破坏自然景观和生态环境，影响人们生活质量。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垃圾中的有毒有害物质对生物造成危害，通过食物链影响人类健康。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垃圾对生态环境影响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良好的生态环境是人们生活质量的重要组成部分，通过生态保护可以提高人们的生活质量和幸福感。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推动绿色经济发展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生态保护可以促进绿色经济的发展，推动循环经济和低碳经济的发展，实现经济增长方式的转变。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生态保护是可持续发展的基础，只有保护好生态环境，才能实现经济、社会和环境的协调发展。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生态保护与可持续发展关系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垃圾分类与生态保护关系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86" r="303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11" r="1351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96" r="129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减少污染源，减轻环境压力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通过分类投放和处理，有害垃圾可以得到专业处理，避免对环境和人体健康造成危害。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垃圾分类可以减少废弃物的产生，从源头上减少污染物的排放，从而减轻对环境的压力。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提高资源利用率，促进循环发展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垃圾分类可以促进资源的回收利用，提高资源的利用率，减少资源浪费。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通过分类处理和资源化利用，可以实现废弃物的减量化、资源化和无害化，推动循环经济的发展。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92" r="13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垃圾分类可以增强公众的环保意识和责任感，推动更多人参与到环保行动中来。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通过社会参与和共同努力，可以形成全社会共同关注环保、参与环保的良好氛围。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增强公众环保意识，推动社会参与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https://d.book118.com/108126127023006030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2024-09-06T09:18:29.210</cp:lastPrinted>
  <dcterms:created xsi:type="dcterms:W3CDTF">2024-09-06T01:18:29Z</dcterms:created>
  <dcterms:modified xsi:type="dcterms:W3CDTF">2024-09-06T01:18:31Z</dcterms:modified>
</cp:coreProperties>
</file>