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E9BA7-D7A1-45B9-9FB9-19137F415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2BEF8-C6EC-4811-92D3-E95949C88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E9967-6E03-4B5F-AC2F-A7006D014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9ABD3-912C-4C2E-B828-2BC2B2B8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17B4F-C80C-48D1-A846-C3E55154B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D721DB-54B7-4514-961A-BD63098D2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FF0623-078A-4217-8C7A-758844EA4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C7809-1A74-45BE-B9EB-901BAD6B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BE565-5372-44E7-BC81-5FAE4A939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54E57-91A0-4F61-B21A-6F2AB7560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ACC27-DD6D-4526-A841-44A604E67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7024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工厂人事工作计划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员工关系管理计划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为员工提供良好的工作环境和培训机会，促进员工个人职业发展。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提升工厂运营效率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通过优化人事管理，提高员工工作效率和满意度，进而提升整体运营效率。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随着市场竞争的加剧和技术的不断更新，工厂需要灵活调整人事策略以适应市场变化。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976" r="199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制定招聘计划，明确招聘流程和选拔标准，确保招聘到合适的人才。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设计培训计划，提升员工技能和素质，促进员工个人发展。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建立绩效管理体系，对员工工作表现进行评价和激励。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加强员工沟通与关怀，构建和谐员工关系，提高员工满意度和忠诚度。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员工招聘与选拔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人力资源现状分析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员工年龄结构较为合理，25岁以下员工占XX%，25-35岁员工占XX%，35-45岁员工占XX%，45岁以上员工占XX%。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员工总数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目前工厂员工总数为XX人，其中男性员工XX人，女性员工XX人。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员工学历水平整体偏低，初中及以下学历员工占XX%，高中/中专学历员工占XX%，大专及以上学历员工仅占XX%。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828" r="2382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员工数量和结构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大部分员工具备基本的生产技能，但高级技能人才匮乏，缺少专业技术背景和实际操作经验。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员工态度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00" r="139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工厂对员工的培训投入不足，缺乏系统性的培训计划，导致员工技能提升缓慢。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员工整体工作态度较为积极，但部分员工存在消极怠工、缺乏责任心等问题。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员工素质和能力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人力资源管理存在的问题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招聘难题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工厂在招聘过程中存在渠道不畅、招聘流程不规范、选拔标准不明确等问题，导致招聘效率低下，难以满足生产需求。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工厂在员工培训方面投入不足，培训内容与实际工作需求脱节，培训效果不佳。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工厂缺乏有效的激励机制，员工晋升渠道不畅、薪酬福利待遇不合理等问题导致员工工作积极性不高。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企业文化建设缺失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工厂缺乏独特的企业文化，员工缺乏归属感和凝聚力，不利于企业的长期发展。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招聘与选拔计划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根据工厂生产计划和设备情况，计划招聘50名生产工人，包括20名熟练工和30名普通工。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针对工厂技术升级和新产品开发需求，计划招聘10名技术员，包括5名机械工程师和5名电气工程师。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000" r="3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为加强工厂管理和提升运营效率，计划招聘5名管理人员，包括2名生产经理和3名质量经理。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招聘岗位和人数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671" b="126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招聘渠道和选拔方式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生产工人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通过本地劳动力市场、职业介绍所和校园招聘等渠道进行招聘，选拔方式包括面试、技能测试和背景调查。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通过专业招聘网站、行业协会和高校合作等渠道进行招聘，选拔方式包括笔试、面试和项目经验评估。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通过猎头公司、内部推荐和社交媒体等渠道进行招聘，选拔方式包括面试、案例分析和管理能力评估。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生产工人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计划于3月份开始招聘，预算为每人5000元，总计25万元。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技术员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计划于1月份开始招聘，预算为每人1万元，总计10万元。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计划于6月份开始招聘，预算为每人2万元，总计10万元。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招聘时间和预算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以上招聘与选拔计划可根据实际情况进行调整和优化，以确保工厂人事工作的顺利进行和高效实施。同时，还需要注意以下几点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在选拔过程中，要注重应聘者的综合素质和潜力，而不仅仅是学历和经验等方面的要求。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招聘时间和预算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在招聘过程中，要严格遵守国家法律法规和公司规定，确保公平、公正、公开的原则。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在制定招聘预算时，要充分考虑公司的财务状况和市场行情等因素，确保预算的合理性和可行性。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职业素养培训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加强员工之间的沟通和协作能力，培养团队合作精神。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提升员工的职业道德、职业操守和职业素养，增强责任感和使命感。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根据员工岗位需求和公司发展战略，制定明确的培训目标，确保员工能够胜任岗位要求并推动公司业务发展。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提高员工的专业技能水平，包括设备操作、工艺流程、质量控制等方面的培训。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https://d.book118.com/108127024101006032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2024-09-10T04:56:10.569</cp:lastPrinted>
  <dcterms:created xsi:type="dcterms:W3CDTF">2024-09-09T20:56:10Z</dcterms:created>
  <dcterms:modified xsi:type="dcterms:W3CDTF">2024-09-09T20:56:12Z</dcterms:modified>
</cp:coreProperties>
</file>