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580BE-CD35-48B7-B16F-9C309CA4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0A399-35E0-4DE3-8A0B-1E403751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A18CA-288C-4E4A-917D-9F005F29D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6C8B2-8D04-4B7E-B2FB-B341DA439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F3632-F2A3-4634-A80D-A42B7371E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959EE-3B0E-4183-B22D-CEA882850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CC6B9-368E-4BBD-9085-543F345F5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C6153-123A-4E69-B6A9-9D70E088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62FC5-F9DB-45EA-AC0F-5E1092C79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40C94-E762-423F-BFC9-9AFA420D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C995B-E513-493B-BF20-739785FA7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3001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产业结构优化与土地利用效益提升的共生关系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产业结构优化与土地利用效益提升的理论基础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产业结构优化对土地利用效益提升的影响机制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土地利用效益提升对产业结构优化的反作用机制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实证研究：以某地区为例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政策建议与未来研究方向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随着经济发展和市场需求的变化，产业结构需要不断调整和优化，以适应新的经济形势。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产业结构优化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土地利用效益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共生关系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333" b="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土地利用效益是指土地资源在生产、生活和生态方面的综合效益，是衡量土地利用效果的重要指标。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产业结构优化与土地利用效益提升之间存在相互促进、相互依存的共生关系。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本研究旨在探讨产业结构优化与土地利用效益提升之间的共生关系，为制定相关政策和措施提供理论依据和实践指导。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如何实现产业结构优化与土地利用效益提升之间的良性互动？哪些因素影响这种共生关系？如何评价这种共生关系的综合效益？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产业结构优化与土地利用效益提升的理论基础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6" name="Freeform 6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5" name="Picture 4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6" name="Freeform 46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9" name="AutoShape 49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产业结构优化与土地利用效益提升的理论基础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产业结构优化的内涵与影响因素- 产业结构优化的内涵：产业结构优化是指通过调整产业结构，使资源配置更加合理，提高产业整体效益和竞争力的过程。它包括产业结构的高级化、合理化和高效化。- 产业结构优化的影响因素：影响产业结构优化的因素包括市场需求、技术进步、政策环境、资源禀赋等。市场需求的变化和技术进步的推动是产业结构优化的重要驱动力，政策环境和资源禀赋也会对产业结构产生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土地利用效益提升的内涵与影响因素- 土地利用效益提升的内涵：土地利用效益提升是指通过合理规划、有效利用土地资源，提高土地利用效率和产出效益的过程。它包括土地利用的经济效益、社会效益和生态效益。- 土地利用效益提升的影响因素：影响土地利用效益提升的因素包括土地资源禀赋、政策环境、技术水平、市场需求等。土地资源的自然条件和政策环境是影响土地利用效益的基础因素，技术水平和市场需求也会对土地利用效益产生影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共生关系的理论框架- 共生关系的理论框架：产业结构优化与土地利用效益提升之间存在共生关系，即两者相互促进、相互依存。在共生关系的理论框架下，产业结构优化和土地利用效益提升需要综合考虑市场需求、技术进步、政策环境和资源禀赋等多个因素，实现资源共享、优势互补和协同发展。同时，也需要注重生态环境保护和可持续发展，实现经济、社会和生态的协调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产业结构优化对土地利用效益提升的影响机制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通过优化农业产业结构，提高农业生产的集约化和规模化水平，减少低效用地，增加高效用地。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00" r="7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农业结构调整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通过技术改造和产业升级，提高工业用地效益，减少工业用地浪费。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工业结构升级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促进第三产业的发展，特别是现代服务业和高新技术产业，降低对土地资源的依赖。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第三产业发展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产业结构优化对土地利用结构的影响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提高土地利用强度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通过产业集聚和产业链延伸，提高土地利用强度，实现单位面积土地的高产出。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节约集约用地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通过产业结构调整和优化，推动用地方式向节约集约转变，减少土地浪费。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土地利用效益最大化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通过合理的产业布局和资源配置，实现土地利用效益的最大化。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产业结构优化对土地利用效率的影响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土地资源保护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通过产业结构调整和优化，减少对土地资源的过度开发和利用，保护土地资源。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土地利用与城市发展协调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在城市发展过程中，注重产业结构优化与土地利用的协调发展，实现城市可持续发展。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在产业结构优化的过程中，注重生态保护和修复，减少对自然生态用地的破坏。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产业结构优化对土地利用可持续性的影响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https://d.book118.com/108130010127006037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2024-09-17T22:00:22.395</cp:lastPrinted>
  <dcterms:created xsi:type="dcterms:W3CDTF">2024-09-17T14:00:22Z</dcterms:created>
  <dcterms:modified xsi:type="dcterms:W3CDTF">2024-09-17T14:00:24Z</dcterms:modified>
</cp:coreProperties>
</file>