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4BE085-B915-4F56-8B2E-9AF3A372C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73EE2D-C8CD-496E-8336-4E046F010B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92FF42-B97C-41F7-BF69-6D0B7C27A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33DC48-C3FB-4ADB-B4E8-964718C09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FA55BC-4319-4B7B-9E84-C6579D517C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D4FD32-6E08-46D6-96AD-25674E7099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4DCA8A-AAE4-489B-AA2C-FE6F769447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93925B-264C-4CF4-A3E0-811978B537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91AEA0-C7A4-42CE-8C4B-87BD0DF0F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BFFCD-2180-4C85-8311-8776C6943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F12080-BBAD-4961-9885-78013CA37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3100105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2024-02-04</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标准化与企业风险管理的结合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标准化概述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企业风险管理简介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标准化在企业风险管理中应用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标准化与企业风险管理体系构建</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案例分析：标准化在企业风险管理实践应用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标准化概述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标准化定义与目的</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标准化是指为了在一定范围内获得最佳秩序，对现实问题或潜在问题制定共同使用和重复使用的条款的活动。</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标准化定义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标准化的目的是通过制定、发布和实施标准，达到统一、简化、协调和优化的效果，以提高产品或服务的质量、效率和安全性。</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标准化目的</a:t>
            </a:r>
          </a:p>
        </p:txBody>
      </p:sp>
      <p:pic>
        <p:nvPicPr>
          <p:cNvPr id="30" name="Picture 30"/>
          <p:cNvPicPr>
            <a:picLocks noChangeAspect="1"/>
          </p:cNvPicPr>
          <p:nvPr/>
        </p:nvPicPr>
        <p:blipFill>
          <a:blip r:embed="rId3"/>
          <a:srcRect l="15285" r="15285"/>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标准化发展历程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古代标准化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古代人们通过度量衡、文字、建筑等方面的统一规范，实现了初步的标准化。</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近代标准化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工业革命后，随着机器大生产的出现，标准化得到了快速发展，涉及领域逐渐扩大。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现代标准化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20世纪以来，随着全球化进程的加快和科技的飞速发展，标准化已成为国际竞争的重要手段和科技创新的推动力。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标准化在企业管理中应用</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产品质量管理</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通过制定和实施产品质量标准，确保产品质量的稳定性和可靠性，提高顾客满意度。</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风险管理</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通过制定和实施风险管理标准，识别、评估和控制企业面临的各种风险，保障企业稳健发展。</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生产流程管理</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通过标准化生产流程，降低生产成本，提高生产效率和产品质量。</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企业管理体系</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将标准化理念融入企业管理体系，建立科学、规范、高效的管理机制，提升企业整体竞争力。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企业风险管理简介</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指在未来的生产经营过程中，由各种不确定性因素所导致的企业实际收益与预期收益之间的偏差，这种偏差可能给企业带来损失或额外收益。</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根据风险来源和影响范围，企业风险可分为战略风险、财务风险、市场风险、运营风险、法律风险等。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企业风险定义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包括全面性原则、重要性原则、适应性原则、成本效益原则等，旨在确保企业风险管理工作科学、有效。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企业风险管理原则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通过识别、评估、监控和应对风险，将风险控制在企业可承受范围内，确保企业战略目标的实现。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企业风险管理目标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企业风险管理原则和目标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企业风险管理流程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包括风险识别、风险评估、风险应对和风险监控四个环节，形成一个闭环的管理过程。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企业风险管理方法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包括定性分析方法、定量分析方法、风险矩阵法等，用于对风险进行量化和排序，以便企业优先处理高风险领域。同时，企业还可采用风险转移、风险规避、风险降低和风险接受等应对策略来管理风险。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企业风险管理流程和方法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标准化在企业风险管理中应用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标准化有助于企业建立统一的风险识别框架，确保风险识别过程的系统性、全面性和准确性。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提供统一的风险识别框架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通过标准化，可以对风险进行分类和定义，有助于企业更清晰地了解各类风险的特点和影响。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明确风险分类与定义</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标准化使得风险信息更易于共享和传递，从而提高企业内部各部门之间以及企业与外部合作伙伴之间的风险沟通效率。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便于风险信息共享</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标准化在风险识别中作用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333" r="11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明确风险等级划分标准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标准化有助于明确风险等级划分标准，从而更准确地判断风险的大小和紧急程度。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确立风险评估方法与流程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标准化可以确立统一的风险评估方法和流程，确保评估结果的客观性和可比性。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提供风险评估工具与模板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通过提供标准化的风险评估工具和模板，可以降低评估难度，提高评估效率。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标准化在风险评估中运用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https://d.book118.com/108131001055006040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2024-09-18T20:58:16.099</cp:lastPrinted>
  <dcterms:created xsi:type="dcterms:W3CDTF">2024-09-18T12:58:16Z</dcterms:created>
  <dcterms:modified xsi:type="dcterms:W3CDTF">2024-09-18T12:58:18Z</dcterms:modified>
</cp:coreProperties>
</file>