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89C1ED-27CF-4CF8-9F3E-9D27AFBBA3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98EC93-39E3-4EF6-A91E-D65EB69837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E3567D-1320-40C5-AEFC-2971FFD0DC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8F9D86-7263-4725-97DD-91C96E0D5A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F693C7-200A-41C8-867B-AE648C89BC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985D4D-79D2-4DB6-B58B-FB4CC02198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41702A-258F-4B84-BCD3-3BE80634FE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CCE92E-AE3C-4549-804B-83F2022FCC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E48D8C-4ECF-4F47-970C-91D82ADA34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14B888-784A-411D-9ACE-1E540C0781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452906-9BBE-499B-832F-EC8E9A70C9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131112141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《化工技术经济学》ppt课件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化工技术经济学概述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化工技术经济学基本原理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化工技术经济分析与评价方法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化工技术经济决策与方案选择</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化工技术经济在实践中的应用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化工技术经济未来发展趋势与展望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化工技术经济学概述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032" r="3003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化工技术经济学是一门应用经济学的原理和方法，研究化工生产工艺技术方案的经济效果、技术与经济相互关系的学科。</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综合性、系统性、预测性、实践性。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提高化工生产的经济效益</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通过优化工艺参数、降低能耗物耗和提高资源利用率，实现经济效益的最大化。</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促进化工技术的创新发展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技术经济分析可以评估新技术的经济潜力，推动化工技术的创新和进步。</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指导化工企业进行科学决策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通过技术经济分析，比较不同工艺技术方案的优劣，为企业的投资决策提供科学依据。</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化工技术经济学的重要性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化工技术经济学起源于20世纪50年代，随着化工行业的快速发展，人们开始关注技术与经济的结合。</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起源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发展历程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92" r="1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未来趋势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386" r="2038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经过几十年的发展，化工技术经济学不断完善，形成了较为完整的学科体系。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随着可持续发展理念的深入，化工技术经济学将更加注重环保、资源利用和循环经济等方面的研究。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化工技术经济学的历史与发展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化工技术经济学基本原理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5933" r="59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投入与产出之间存在密切关系，通过合理配置资源、提高生产效率等方式，实现投入与产出的最佳配比。</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投入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在化工生产过程中所消耗的生产资料和劳动力的货币表现，包括固定资产和流动资产。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化工生产过程中所生产的产品和服务的货币表现，反映在产品的销售收入上。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投入与产出关系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成本</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化工生产过程中所发生的费用总和，包括直接成本和间接成本。</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效益</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化工生产过程中所获得的经济效益，包括销售收入、利润等。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分析</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通过对成本和效益的对比分析，确定化工生产的盈利能力和经济效益，为决策提供依据。</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成本与效益分析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用于衡量化工技术经济效果的指标，包括投资回收期、内部收益率、净现值等。</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0938" r="10938"/>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评价指标</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根据具体评价指标，采用适当的方法对化工技术经济效果进行评价和分析。</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评价方法</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通过对不同方案的技术经济评价指标进行比较，选择最优方案，提高化工生产的技术经济效果。</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应用</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技术经济评价指标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资金在不同时间点上的价值是不同的，同一笔资金在不同的时间点上具有不同的价值。</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时间价值</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通过折现率将未来的现金流量折算为现值，以评估其经济价值。</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计算方法</a:t>
            </a:r>
          </a:p>
        </p:txBody>
      </p:sp>
      <p:pic>
        <p:nvPicPr>
          <p:cNvPr id="10" name="Picture 10"/>
          <p:cNvPicPr>
            <a:picLocks noChangeAspect="1"/>
          </p:cNvPicPr>
          <p:nvPr/>
        </p:nvPicPr>
        <p:blipFill>
          <a:blip r:embed="rId3"/>
          <a:srcRect l="25583" r="255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708" r="9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在化工技术经济分析中，考虑资金的时间价值有助于更准确地评估项目的经济效果和投资回报率。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资金的时间价值</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化工技术经济分析与评价方法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不考虑时间价值的分析方法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静态分析法是一种简单易行的经济分析方法，它不考虑时间价值对经济评价的影响。这种方法通常用于短期项目或投资较小、时间较短的项目的经济分析。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684" r="2568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静态分析法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总结词：计算简便</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详细描述：由于静态分析法不涉及时间价值，因此在计算过程中不需要考虑利息、折旧等因素，计算过程相对简单。</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静态分析法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https://d.book118.com/108131112141006023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2024-08-30T18:42:56.445</cp:lastPrinted>
  <dcterms:created xsi:type="dcterms:W3CDTF">2024-08-30T10:42:56Z</dcterms:created>
  <dcterms:modified xsi:type="dcterms:W3CDTF">2024-08-30T10:42:58Z</dcterms:modified>
</cp:coreProperties>
</file>