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37F252-A2C0-40B5-992D-0A67258361B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45B02-B7B4-4C33-BECF-F2B901B7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80FD-261A-43FA-8651-88824519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49FEC-FE8F-4A96-A733-7175E8542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F279F-22CD-43EB-8880-7BAD8AA8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F9853-4BEC-4B77-9E5A-E3BAADBF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F1565-3124-4620-ACC8-4BBE14734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1AEFB-070B-4C02-A52D-C800A47B9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67DA7-98AD-4CA5-95E4-89C073457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4D220-3A49-4F77-AF2C-0823D36E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53F71-3AC1-4000-A9EB-E15F1EEC2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B3784-4095-43B1-A297-BE53875C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A9AFA6-3405-446B-B083-D35DE34B57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E26AB14-3678-493A-8D4E-E11160499F3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20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企业礼仪培训成就工作与生活的平衡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企业礼仪培训的目标与效果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企业礼仪培训与工作生活平衡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企业礼仪培训是帮助员工提升职场素养和文明礼貌的关键。通过培训员工可以提高工作效率、团队合作和客户服务质量。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提高企业的品牌形象和竞争力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礼仪规范和仪容仪表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职场人际关系处理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线下面对面授课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情景模拟和角色扮演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案例分析和讨论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企业礼仪培训的目标与效果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企业礼仪培训的目标主要包括培养员工良好的职业道德和行为规范，提升员工的个人修养和职业素养，以及增强员工的自信心和个人魅力。通过培训目标的设定，可以有效提升员工的整体素质和职业能力。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包括言行举止、沟通技巧等方面的改进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员工态度和表现的改变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客户对员工服务的满意程度和信任度的提高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客户满意度和信任度的提升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团队成员之间合作协调和沟通效果的提升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团队合作和沟通效率的增加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成果展示与奖励激励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通过员工表现和客户反馈来评选优秀员工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评选优秀员工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在公司内部和外部进行成果展示和宣传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成果展示和宣传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针对表现优秀者进行奖励激励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收集反馈意见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积极收集员工和客户的反馈意见，了解实际情况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根据反馈意见和评估结果，不断优化培训内容和方法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持续改进和反馈机制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对培训效果进行定期评估，发现问题并及时调整改进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企业礼仪培训是提升员工整体素质和业务水平的重要手段之一，通过设定明确的培训目标和持续改进机制，可以有效提升员工的综合能力，从而实现工作与生活的平衡。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企业礼仪培训与工作生活平衡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健康职场生活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通过企业礼仪培训，员工可以提升职场生活的幸福指数，建立积极向上的工作氛围和态度，从而提高员工生活质量和工作满意度。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工作与家庭平衡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合理分配时间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职业规划与个人发展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正确职业目标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迎接挑战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积极进取态度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转型与升职机会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脱颖而出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开启新局面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实现职涯跃升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把握机会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工作与家庭平衡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时间分配合理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沟通能力强化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社交圈维护技巧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职业规划与个人发展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正确规划职业目标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积极进取态度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个人能力提升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转型与升职机会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机会把握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职业发展拓展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健康职场生活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幸福指数提升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积极工作态度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生活质量提高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施企业礼仪培训的过程中，建议设立全员必修的礼仪培训计划，以确保每位员工都能接受基本礼仪知识的培训。此外，针对不同岗位和需求制定个性化的培训方案也是重要的，可以提高培训的针对性和效果。还应建立定期培训和考核机制，持续跟进员工的学习和进步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培训资源与讲师团队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招聘专业礼仪培训机构或讲师团队，提供高质量的培训服务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制定详细的培训教材和课程大纲，确保内容全面且系统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教材制定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结合内部资源和外部资源进行多方位培训，打造多元化培训体系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https://d.book118.com/108132013010006050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企业礼仪培训成就工作与生活的平衡</vt:lpstr>
      <vt:lpstr>目录</vt:lpstr>
      <vt:lpstr>第一章 企业礼仪培训的重要性</vt:lpstr>
      <vt:lpstr> </vt:lpstr>
      <vt:lpstr>企业礼仪培训的益处</vt:lpstr>
      <vt:lpstr>企业礼仪培训内容</vt:lpstr>
      <vt:lpstr>企业礼仪培训方法</vt:lpstr>
      <vt:lpstr>第2章 企业礼仪培训的目标与效果</vt:lpstr>
      <vt:lpstr> </vt:lpstr>
      <vt:lpstr>培训效果评估</vt:lpstr>
      <vt:lpstr>成果展示与奖励激励</vt:lpstr>
      <vt:lpstr>持续改进和反馈机制</vt:lpstr>
      <vt:lpstr>结语</vt:lpstr>
      <vt:lpstr>第3章 企业礼仪培训与工作生活平衡</vt:lpstr>
      <vt:lpstr> </vt:lpstr>
      <vt:lpstr>工作与家庭平衡</vt:lpstr>
      <vt:lpstr>职业规划与个人发展</vt:lpstr>
      <vt:lpstr>转型与升职机会</vt:lpstr>
      <vt:lpstr>总结</vt:lpstr>
      <vt:lpstr>第4章 企业礼仪培训的实施策略</vt:lpstr>
      <vt:lpstr> </vt:lpstr>
      <vt:lpstr>培训资源与讲师团队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2024-09-29T14:37:13.642</cp:lastPrinted>
  <dcterms:created xsi:type="dcterms:W3CDTF">2024-09-29T06:37:13Z</dcterms:created>
  <dcterms:modified xsi:type="dcterms:W3CDTF">2024-09-29T06:37:15Z</dcterms:modified>
</cp:coreProperties>
</file>