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73599-9E59-4CA6-912C-4108262E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57F03-5085-47D1-ABD0-F5BE43FC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0C3E5-8FD0-4925-B4C7-CE43BD4B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9E3B9-839E-46B8-B26A-09CF00C7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A6C95-B1B3-4621-94AF-F3A98648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A1026-CD20-406E-A3F4-3DDC428C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ACF7F-F627-4D31-8183-BEDBDA1A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9FF0D-654D-4BEE-BFB7-43189F09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39A7B-CF69-4959-8B4C-4C33297D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04124-40D8-4E6D-8DBB-867315B6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25521-0861-4E12-8D75-300CDBE1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203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戏剧阅读技巧与方法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阅读前准备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深入理解与鉴赏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拓展阅读与实践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戏剧是一种综合性的舞台艺术，通过演员的表演来展现故事情节和人物形象。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戏剧具有时空集中性、矛盾冲突性、语言动作性等基本特点。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戏剧通过舞台表演的形式，将文学、音乐、舞蹈、美术等多种艺术手段融为一体。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戏剧结构通常包括序幕、开端、发展、高潮、结局和尾声等部分。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戏剧元素包括情节、人物、环境、冲突、语言等。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是戏剧的骨架，包括起因、经过、高潮和结果等部分；人物是戏剧的核心，包括角色、性格、关系等；环境是戏剧的背景，包括时间、地点和社会背景等；冲突是戏剧的动力，包括人物之间的冲突和内心冲突等；语言是戏剧的表现手段，包括对话、独白和旁白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戏剧结构与元素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不同类型的戏剧具有不同的风格特点，如悲剧的庄严沉重、喜剧的幽默诙谐等。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戏剧风格还受到时代、地域和文化等因素的影响，如古希腊悲剧的崇高悲壮、中国现代话剧的现实主义等。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28" r="98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戏剧类型多样，包括悲剧、喜剧、正剧、历史剧、现代剧等。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戏剧类型与风格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了解作者及背景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研究作者的生平和创作历程，理解作者的艺术风格和思想倾向。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了解作者所处的时代背景和社会环境，把握作品的历史和文化背景。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探究作者的创作动机和灵感来源，理解作品的创作意图和主题思想。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熟悉剧本结构与内容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掌握剧本的基本结构，包括幕、场、景等组成部分。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了解剧本的情节发展、人物关系、矛盾冲突等主要内容。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熟悉剧本中的语言、动作、音乐、舞美等艺术手段，理解它们在表现主题和塑造人物形象中的作用。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确定阅读的目的，如欣赏、分析、评价等。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根据阅读目的，制定相应的阅读任务，如理解剧情、分析人物性格、评价艺术特色等。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预设一些问题和思考点，引导自己在阅读过程中进行深入思考和探究。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明确阅读目的与任务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阅读技巧与方法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在阅读戏剧时，可以将不同角色分配给不同的人来阅读，这样可以更好地体验角色的情感和性格。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分配角色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角色互换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角色表演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在阅读过程中，可以尝试互换角色进行阅读，以更深入地理解不同角色的内心世界和动机。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在阅读戏剧时，可以通过表演的方式来呈现角色，这有助于更生动地展现角色的情感和性格。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分角色阅读法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关注转折点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情节中的转折点往往对故事的发展产生重要影响，要关注这些转折点并分析其作用。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梳理情节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在阅读戏剧时，要注意梳理情节的发展脉络，包括起因、经过、高潮和结局等。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情节的发展往往伴随着各种冲突，要分析这些冲突的性质、来源和解决方式。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92" r="32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制作人物关系图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在阅读戏剧时，可以制作一个人物关系图来梳理人物之间的关系，包括亲属关系、友情、爱情和敌对关系等。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分析人物性格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不同的人物有不同的性格特点，要分析这些性格特点并理解其对人物行为的影响。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关注人物变化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在戏剧的发展过程中，人物的性格和行为可能会发生变化，要关注这些变化并分析其原因。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人物关系梳理法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https://d.book118.com/108132033101006040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2024-09-19T03:58:01.724</cp:lastPrinted>
  <dcterms:created xsi:type="dcterms:W3CDTF">2024-09-18T19:58:01Z</dcterms:created>
  <dcterms:modified xsi:type="dcterms:W3CDTF">2024-09-18T19:58:03Z</dcterms:modified>
</cp:coreProperties>
</file>