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CF349-6832-41E5-AFD5-5CD0ED33D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D35D4-22BB-4C10-AFA2-2CB82B3EC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BC3BD-2E2B-42CD-809E-FFE3700C9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318C2-41DD-4BE2-A103-463C24084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2C0FF-0CA7-428D-B299-6F1618421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7FED8-51F8-419C-A6B0-C212B02D7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25388E-2EB5-48AC-B1DD-EF2CEB870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43C3F-DA9D-4865-B282-614E8DDC4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9808A-7F64-445B-A0E1-566526E8B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6E3A3-6DCC-4838-9E7A-37AE7DA22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64D78-E88A-42E4-9545-40AAE9CF4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33050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气管异物的急救和预防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气管异物的基本知识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气管异物急救方法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气管异物的预防措施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气管异物案例分析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气管异物常见问题解答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气管异物的基本知识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气管异物是指固体或液体物质意外进入气管，导致呼吸困难甚至窒息的紧急状况。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气管异物主要分为内源性和外源性两类。内源性异物主要由呼吸道分泌物、呕吐物等形成，而外源性异物则多为食物、玩具碎片、化学物品等。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55" r="1805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儿童误吞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成人意外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由于儿童好奇心强，口欲期尚未完全结束，容易将小物品放入口中，导致误吞。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成人有时因工作或生活上的疏忽，如操作不当或注意力不集中，也可能导致异物进入气管。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某些呼吸道疾病如慢性咳嗽、哮喘等，可能导致呼吸道分泌物增多，形成内源性异物。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7" r="309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616" r="276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气管异物的主要症状包括咳嗽、呼吸困难、喘鸣等。严重时可能出现窒息、面色青紫、意识丧失等。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气管异物可能导致呼吸衰竭、心脏骤停等严重后果，甚至危及生命。因此，及时识别和急救是至关重要的。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气管异物急救方法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在遇到气管异物情况时，保持冷静是非常重要的。恐慌和焦虑可能会使情况更加危险。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一旦发现有人出现气管异物症状，应立即采取急救措施，以争取宝贵的抢救时间。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在急救过程中，应始终关注患者的生命体征，确保呼吸道畅通，防止窒息和呼吸衰竭。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迅速反应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优先保障生命安全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5" r="24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判断病情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首先要判断患者是否出现气管异物症状，如咳嗽、呼吸困难、紫绀等。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清除异物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一旦确认存在异物，应尽快采取措施清除。可以通过拍背、挤压腹部等方法尝试将异物排出。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寻求医疗救助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在清除异物后，应立即将患者送往医院接受进一步检查和治疗。同时，在等待急救人员到场的过程中，应持续观察患者的呼吸状况，确保呼吸道畅通。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92" r="156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在急救过程中，应避免盲目操作，以免加重患者病情或导致二次伤害。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避免盲目操作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了解并掌握正确的急救技巧对于处理气管异物情况至关重要。可以通过学习相关课程或阅读相关资料来提高自己的急救能力。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掌握正确的急救技巧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虽然急救措施可以暂时缓解症状，但患者仍需尽快就医接受专业治疗。在送往医院的过程中，应保持患者平躺，头部略低于身体，以减少呼吸困难的风险。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气管异物的预防措施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https://d.book118.com/108133050032006040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2024-09-18T11:52:44.515</cp:lastPrinted>
  <dcterms:created xsi:type="dcterms:W3CDTF">2024-09-18T03:52:44Z</dcterms:created>
  <dcterms:modified xsi:type="dcterms:W3CDTF">2024-09-18T03:52:46Z</dcterms:modified>
</cp:coreProperties>
</file>