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53DE6F-13ED-4765-8323-BED099FD4C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54E2C7-4033-400F-90DB-96C873DFDD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AEAF39-04AD-4092-8BAE-922B65743D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AEBCE6-F928-4306-BBA8-DD9F5A74F4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61B1AB1-0469-49B0-A525-2956B8A661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996A0C6-3A9A-450E-82F9-8B23910E03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7BE956-78B6-4234-98F2-BFD50356C0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6B481B-B172-4B95-9F56-9223D3B58D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A1C048-0349-414E-9101-6754B3FCC6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74B390-B03B-4465-B0E5-DEDC515B2A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F31271-C1E7-4589-B158-F4FADA448F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8133137007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网络安全防线预防网络危害培训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网络安全现状及危害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个人信息安全防护策略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企业网络安全体系建设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社交媒体及网络应用安全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家庭网络安全教育普及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网络安全现状及危害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随着互联网的普及，网络攻击事件不断增多，包括黑客攻击、病毒传播、网络钓鱼等。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网络攻击事件频发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83" r="20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数据泄露风险加大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292" r="132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恶意软件层出不穷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5083" b="5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企业和个人数据泄露事件屡见不鲜，涉及个人隐私、财务信息、商业机密等。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恶意软件数量不断攀升，通过伪装、诱导等方式传播，窃取用户信息、破坏系统功能。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当前网络安全形势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网络病毒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网络钓鱼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勒索软件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社交工程攻击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网络危害类型与案例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3267" r="326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555" r="1555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214" r="16214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6483" r="648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通过电子邮件、恶意网站等途径传播，破坏电脑系统、窃取个人信息。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利用虚假网站、电子邮件等手段诱导用户输入账号密码等信息，进而窃取用户财产。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通过加密用户文件、锁定系统等手段，要求用户支付赎金以恢复数据和系统功能。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利用社交媒体、通讯工具等途径，诱导用户泄露个人信息或进行非法操作。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208" r="12208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《网络安全法》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《数据安全法》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《个人信息保护法》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企业和个人责任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网络安全法律法规及责任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明确网络安全的基本原则、制度措施和法律责任，保障网络安全和信息安全。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保护个人信息权益，规范个人信息处理活动，促进个人信息合理利用。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规范数据处理活动，保护个人、组织的合法权益，维护国家主权、安全和发展利益。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企业和个人应遵守相关法律法规，加强网络安全管理，防范网络危害行为，并承担相应的法律责任。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个人信息安全防护策略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在社交媒体上过度分享个人信息，或者在公共场合使用不安全的网络连接，都可能导致个人信息泄露。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667" r="13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不经意间泄露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企业或组织的数据泄露事件也可能导致个人信息的泄露，例如黑客攻击、内部人员泄露等。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数据泄露事件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恶意软件如勒索软件、间谍软件等，可能会窃取用户的个人信息并泄露给攻击者。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恶意软件攻击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个人信息泄露风险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3071" b="1307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993" b="699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450" b="1045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密码安全设置与管理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使用强密码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密码长度应至少为8位，包括大小写字母、数字和特殊字符的组合，避免使用容易猜到的单词或短语。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定期更换密码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定期更换密码可以减少密码被猜测或破解的风险，建议每3个月更换一次密码。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不要重复使用密码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避免在多个账户上使用相同的密码，以防止一个账户的密码泄露导致其他账户的安全受到威胁。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谨慎对待来自未知来源的电子邮件或短信中的链接，不要轻易点击，以免被诱导到钓鱼网站。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识别钓鱼网站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使用防病毒软件和防火墙等安全软件，及时更新病毒库和软件补丁，以防止恶意软件的攻击。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安装安全软件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只从官方网站或可信的软件下载平台下载和安装软件，避免下载和安装来路不明的软件。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不要随意下载和安装软件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防范钓鱼网站和恶意软件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企业网络安全体系建设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严格控制内部网络访问权限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根据员工职责和工作需要，合理分配网络访问权限，避免数据泄露和非法访问。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建立完善的网络安全管理制度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明确网络安全责任人、安全管理流程、应急响应机制等，确保企业内部网络安全有章可循。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强化员工网络安全意识培训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定期开展网络安全知识培训，提高员工对网络安全的认知度和防范意识。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企业内部网络安全管理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部署防火墙和入侵检测系统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通过防火墙过滤非法访问和恶意攻击，利用入侵检测系统实时监测网络异常行为。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定期更新补丁和升级软件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及时修复系统漏洞，降低被攻击的风险。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采用强密码策略和多因素认证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要求员工使用复杂密码，并定期更换，同时启用多因素认证提高账户安全性。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防范外部攻击手段与措施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https://d.book118.com/108133137007006034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2024-09-12T05:59:30.411</cp:lastPrinted>
  <dcterms:created xsi:type="dcterms:W3CDTF">2024-09-11T21:59:30Z</dcterms:created>
  <dcterms:modified xsi:type="dcterms:W3CDTF">2024-09-11T21:59:32Z</dcterms:modified>
</cp:coreProperties>
</file>