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FCC8159-8635-4C38-944D-923B67009B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CD17ED4-1878-432A-A0A8-7C3CB41E95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B8A75AE-DCF7-4031-9332-36A98A351B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9A26881-BD48-4737-BCFE-06286FF7643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8C31A0E-85BD-483C-95D9-4220FCF1EAA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9A6841B-3FE7-45D5-B02D-74DC5913329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7E5C9E4-955F-4A0F-B376-4CC72E4498C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F614C95-5376-498E-9E4D-41BBAC66C91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84FFE3A-7C36-4691-A4CE-A9865DFBC73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C9AA853-E2AE-44E6-9D0D-815B403DB2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DCC647C-6DED-4C5A-81DC-C612E9A5B1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08134001115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763747" y="997750"/>
            <a:ext cx="6503541" cy="20002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ct val="0"/>
              </a:spcBef>
            </a:pPr>
            <a:r>
              <a:rPr lang="en-US" sz="5400" b="1">
                <a:solidFill>
                  <a:schemeClr val="dk1"/>
                </a:solidFill>
                <a:latin typeface="Microsoft Yahei"/>
                <a:ea typeface="Microsoft Yahei"/>
                <a:cs typeface="Microsoft Yahei"/>
              </a:rPr>
              <a:t>安全疏散距离培训</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44858" y="364824"/>
            <a:ext cx="2792730" cy="10058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chemeClr val="dk1"/>
                </a:solidFill>
                <a:latin typeface="Microsoft Yahei"/>
                <a:ea typeface="Microsoft Yahei"/>
                <a:cs typeface="Microsoft Yahei"/>
              </a:rPr>
              <a:t>目录</a:t>
            </a:r>
          </a:p>
        </p:txBody>
      </p:sp>
      <p:sp>
        <p:nvSpPr>
          <p:cNvPr id="4" name="TextBox 4"/>
          <p:cNvSpPr txBox="1"/>
          <p:nvPr/>
        </p:nvSpPr>
        <p:spPr>
          <a:xfrm>
            <a:off x="628470" y="1110632"/>
            <a:ext cx="2792730"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chemeClr val="lt2"/>
                </a:solidFill>
                <a:latin typeface="Microsoft Yahei"/>
                <a:ea typeface="Microsoft Yahei"/>
                <a:cs typeface="Microsoft Yahei"/>
              </a:rPr>
              <a:t>CONTENTS</a:t>
            </a:r>
          </a:p>
        </p:txBody>
      </p:sp>
      <p:sp>
        <p:nvSpPr>
          <p:cNvPr id="5" name="TextBox 5"/>
          <p:cNvSpPr txBox="1"/>
          <p:nvPr/>
        </p:nvSpPr>
        <p:spPr>
          <a:xfrm>
            <a:off x="1281479" y="1669445"/>
            <a:ext cx="5811370" cy="433728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安全疏散距离概述</a:t>
            </a:r>
          </a:p>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安全疏散距离的设定</a:t>
            </a:r>
          </a:p>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安全疏散距离的培训</a:t>
            </a:r>
          </a:p>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安全疏散距离的评估与优化</a:t>
            </a:r>
          </a:p>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安全疏散距离的案例分析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084424" y="2462858"/>
            <a:ext cx="2009662" cy="1138956"/>
            <a:chOff x="2084424" y="2462858"/>
            <a:chExt cx="2009662" cy="1138956"/>
          </a:xfrm>
        </p:grpSpPr>
        <p:sp>
          <p:nvSpPr>
            <p:cNvPr id="3" name="TextBox 3"/>
            <p:cNvSpPr txBox="1"/>
            <p:nvPr/>
          </p:nvSpPr>
          <p:spPr>
            <a:xfrm>
              <a:off x="2084424" y="2462858"/>
              <a:ext cx="2009662" cy="1138956"/>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8025"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solidFill>
                <a:latin typeface="Microsoft Yahei"/>
                <a:ea typeface="Microsoft Yahei"/>
                <a:cs typeface="Microsoft Yahei"/>
              </a:rPr>
              <a:t>安全疏散距离概述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7" name="AutoShape 7"/>
          <p:cNvSpPr/>
          <p:nvPr/>
        </p:nvSpPr>
        <p:spPr>
          <a:xfrm>
            <a:off x="8901714" y="1917723"/>
            <a:ext cx="2084387" cy="616443"/>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安全疏散距离的定义</a:t>
              </a:r>
            </a:p>
          </p:txBody>
        </p:sp>
      </p:grpSp>
      <p:sp>
        <p:nvSpPr>
          <p:cNvPr id="31" name="AutoShape 31"/>
          <p:cNvSpPr/>
          <p:nvPr/>
        </p:nvSpPr>
        <p:spPr>
          <a:xfrm>
            <a:off x="8406414" y="45259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安全疏散距离的确定需要考虑建筑物的布局、结构、安全出口的数量和位置、人员密度以及疏散路线的畅通程度等因素。</a:t>
            </a:r>
            <a:endParaRPr lang="en-US" sz="1100"/>
          </a:p>
        </p:txBody>
      </p:sp>
      <p:sp>
        <p:nvSpPr>
          <p:cNvPr id="32" name="AutoShape 32"/>
          <p:cNvSpPr/>
          <p:nvPr/>
        </p:nvSpPr>
        <p:spPr>
          <a:xfrm>
            <a:off x="8406414" y="2594489"/>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安全疏散距离是指建筑物内的人员在火灾等紧急情况下，从建筑物内部到达安全出口或避难场所所需的最短距离。</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38" r="338"/>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安全疏散距离的重要性</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6" name="AutoShape 26"/>
          <p:cNvSpPr/>
          <p:nvPr/>
        </p:nvSpPr>
        <p:spPr>
          <a:xfrm>
            <a:off x="563624" y="1510084"/>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安全疏散距离是火灾等紧急情况下人员逃生的关键因素之一，缩短安全疏散距离能够提高逃生成功率。</a:t>
            </a:r>
            <a:endParaRPr lang="en-US" sz="1100"/>
          </a:p>
        </p:txBody>
      </p:sp>
      <p:sp>
        <p:nvSpPr>
          <p:cNvPr id="27" name="AutoShape 27"/>
          <p:cNvSpPr/>
          <p:nvPr/>
        </p:nvSpPr>
        <p:spPr>
          <a:xfrm>
            <a:off x="590191" y="415758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合理规划安全疏散距离能够减少火灾等紧急情况下的伤亡和财产损失，保障人们的生命财产安全。</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早期的建筑安全疏散距离标准较为简单，主要考虑建筑物的楼层高度和楼梯数量等因素。</a:t>
            </a:r>
          </a:p>
        </p:txBody>
      </p:sp>
      <p:sp>
        <p:nvSpPr>
          <p:cNvPr id="4" name="AutoShape 4"/>
          <p:cNvSpPr/>
          <p:nvPr/>
        </p:nvSpPr>
        <p:spPr>
          <a:xfrm>
            <a:off x="1491031" y="3030193"/>
            <a:ext cx="8008040" cy="1267968"/>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随着人们对火灾等紧急情况的认识不断深入，安全疏散距离的标准逐渐完善，考虑的因素也更加全面和细致。</a:t>
            </a:r>
          </a:p>
        </p:txBody>
      </p:sp>
      <p:pic>
        <p:nvPicPr>
          <p:cNvPr id="6" name="Picture 6"/>
          <p:cNvPicPr>
            <a:picLocks noChangeAspect="1"/>
          </p:cNvPicPr>
          <p:nvPr/>
        </p:nvPicPr>
        <p:blipFill>
          <a:blip r:embed="rId2"/>
          <a:srcRect t="10281" b="10281"/>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7900" b="7900"/>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现代的安全疏散距离标准更加注重智能化和人性化设计，例如采用智能疏散指示系统、优化安全出口布局等措施，以提高疏散效率和逃生成功率。</a:t>
            </a:r>
          </a:p>
        </p:txBody>
      </p:sp>
      <p:pic>
        <p:nvPicPr>
          <p:cNvPr id="10" name="Picture 10"/>
          <p:cNvPicPr>
            <a:picLocks noChangeAspect="1"/>
          </p:cNvPicPr>
          <p:nvPr/>
        </p:nvPicPr>
        <p:blipFill>
          <a:blip r:embed="rId4"/>
          <a:srcRect t="8725" b="8725"/>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安全疏散距离的历史与发展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084424" y="2462858"/>
            <a:ext cx="2009662" cy="1138956"/>
            <a:chOff x="2084424" y="2462858"/>
            <a:chExt cx="2009662" cy="1138956"/>
          </a:xfrm>
        </p:grpSpPr>
        <p:sp>
          <p:nvSpPr>
            <p:cNvPr id="3" name="TextBox 3"/>
            <p:cNvSpPr txBox="1"/>
            <p:nvPr/>
          </p:nvSpPr>
          <p:spPr>
            <a:xfrm>
              <a:off x="2084424" y="2462858"/>
              <a:ext cx="2009662" cy="1138956"/>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8025"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solidFill>
                <a:latin typeface="Microsoft Yahei"/>
                <a:ea typeface="Microsoft Yahei"/>
                <a:cs typeface="Microsoft Yahei"/>
              </a:rPr>
              <a:t>安全疏散距离的设定</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a:pPr algn="ctr">
                <a:defRPr/>
              </a:pPr>
              <a:r>
                <a:rPr lang="en-US" sz="2940">
                  <a:solidFill>
                    <a:srgbClr val="FFFFFF"/>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grpSp>
      <p:pic>
        <p:nvPicPr>
          <p:cNvPr id="8" name="Picture 8"/>
          <p:cNvPicPr>
            <a:picLocks noChangeAspect="1"/>
          </p:cNvPicPr>
          <p:nvPr/>
        </p:nvPicPr>
        <p:blipFill>
          <a:blip r:embed="rId2"/>
          <a:srcRect l="8827" r="8827"/>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1920" b="11920"/>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建筑物的特性与安全疏散距离</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建筑物的用途</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不同用途的建筑物具有不同的安全疏散距离要求。例如，商业建筑中的人流密集，需要更短的疏散距离来确保快速疏散。</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建筑物的规模</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大型建筑物需要更长的疏散距离，以便人们有足够的时间和空间到达安全区域。</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建筑物的结构</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建筑物的结构形式、楼层高度、走廊宽度等都会影响安全疏散距离的设定。</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人员流动性</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流动性大的人群需要更长的疏散距离，以避免拥堵和混乱。</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人员年龄和身体状况</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老年人和儿童、身体虚弱的人需要更多的疏散时间，因此需要更长的疏散距离。</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人群密度</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高密度人群需要更短的疏散距离，以确保快速、有序地疏散。</a:t>
            </a:r>
          </a:p>
        </p:txBody>
      </p:sp>
      <p:pic>
        <p:nvPicPr>
          <p:cNvPr id="10" name="Picture 10"/>
          <p:cNvPicPr>
            <a:picLocks noChangeAspect="1"/>
          </p:cNvPicPr>
          <p:nvPr/>
        </p:nvPicPr>
        <p:blipFill>
          <a:blip r:embed="rId2"/>
          <a:srcRect l="10208" r="10208"/>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人群特点与安全疏散距离</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宽敞、明亮的疏散通道可以缩短疏散距离，提高疏散效率。</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疏散通道</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消防设施</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pic>
        <p:nvPicPr>
          <p:cNvPr id="15" name="Picture 15"/>
          <p:cNvPicPr>
            <a:picLocks noChangeAspect="1"/>
          </p:cNvPicPr>
          <p:nvPr/>
        </p:nvPicPr>
        <p:blipFill>
          <a:blip r:embed="rId3"/>
          <a:srcRect l="13750" r="1375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指示标识</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pic>
        <p:nvPicPr>
          <p:cNvPr id="20" name="Picture 20"/>
          <p:cNvPicPr>
            <a:picLocks noChangeAspect="1"/>
          </p:cNvPicPr>
          <p:nvPr/>
        </p:nvPicPr>
        <p:blipFill>
          <a:blip r:embed="rId4"/>
          <a:srcRect l="12500" r="12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消防设施的设置可以缩短到达安全区域的时间，从而缩短安全疏散距离。</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清晰的指示标识可以引导人们快速找到安全出口，缩短疏散距离。</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安全疏散设施与安全疏散距离</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084424" y="2462858"/>
            <a:ext cx="2009662" cy="1138956"/>
            <a:chOff x="2084424" y="2462858"/>
            <a:chExt cx="2009662" cy="1138956"/>
          </a:xfrm>
        </p:grpSpPr>
        <p:sp>
          <p:nvSpPr>
            <p:cNvPr id="3" name="TextBox 3"/>
            <p:cNvSpPr txBox="1"/>
            <p:nvPr/>
          </p:nvSpPr>
          <p:spPr>
            <a:xfrm>
              <a:off x="2084424" y="2462858"/>
              <a:ext cx="2009662" cy="1138956"/>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8025"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solidFill>
                <a:latin typeface="Microsoft Yahei"/>
                <a:ea typeface="Microsoft Yahei"/>
                <a:cs typeface="Microsoft Yahei"/>
              </a:rPr>
              <a:t>安全疏散距离的培训</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https://d.book118.com/108134001115006034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52</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2024-09-13T06:32:05.011</cp:lastPrinted>
  <dcterms:created xsi:type="dcterms:W3CDTF">2024-09-12T22:32:05Z</dcterms:created>
  <dcterms:modified xsi:type="dcterms:W3CDTF">2024-09-12T22:32:07Z</dcterms:modified>
</cp:coreProperties>
</file>