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51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FC643-A5E7-4043-85AC-2BAA4D26E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8B6BC-C1D2-4B6C-98CB-EFF9BA379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21167-0C62-4F7D-98F1-65F145D59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CE7FAB-2132-4952-8908-D125B5EBA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55F99A-D918-4E95-8680-A15055200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D87E6B-ED56-4170-AE27-68636A42A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90420E-71BF-4F4F-ACAD-1ED32A9E1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CC7F60-D2AA-42A1-8AD5-15BD64F6F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9CC63-9649-4644-AB4B-E8DE95232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49446-7FF3-4B41-828F-16FAF1E71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C60C9-8A1D-4BC5-8DC5-04B9F3320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508" r:id="rId2"/>
    <p:sldLayoutId id="2147487509" r:id="rId3"/>
    <p:sldLayoutId id="2147487510" r:id="rId4"/>
    <p:sldLayoutId id="2147487511" r:id="rId5"/>
    <p:sldLayoutId id="2147487512" r:id="rId6"/>
    <p:sldLayoutId id="2147487513" r:id="rId7"/>
    <p:sldLayoutId id="2147487514" r:id="rId8"/>
    <p:sldLayoutId id="2147487515" r:id="rId9"/>
    <p:sldLayoutId id="2147487516" r:id="rId10"/>
    <p:sldLayoutId id="214748751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3601211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化工行业中的人力资源管理与激励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化工行业人力资源管理的特点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化工行业人力资源管理实践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化工行业激励机制的建立与实施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化工行业人力资源管理与激励的案例分析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化工行业人力资源管理的未来发展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化工行业人力资源管理的特点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行业特点与人力资源管理</a:t>
            </a:r>
            <a:endParaRPr lang="zh-CN" altLang="en-US"/>
          </a:p>
        </p:txBody>
      </p:sp>
      <p:sp>
        <p:nvSpPr>
          <p:cNvPr id="104897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化工行业具有高风险性，对人员素质要求高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化工行业技术更新快，需要持续培训和提升员工技能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化工行业工作环境复杂，需要关注员工身心健康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化工行业需要严格的安全管理，对人力资源管理提出更高要求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化工行业对人才的需求</a:t>
            </a:r>
            <a:endParaRPr lang="zh-CN" altLang="en-US"/>
          </a:p>
        </p:txBody>
      </p:sp>
      <p:sp>
        <p:nvSpPr>
          <p:cNvPr id="1049028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持续学习：能够不断学习和更新专业知识和技能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42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安全意识：具备良好的安全意识和操作规范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44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创新能力：能够解决生产过程中的技术难题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46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团队协作：能够与团队成员有效沟通和协作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48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专业知识：化学、化工、材料等专业背景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50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实践经验：具有实际生产操作经验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52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4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6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8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0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2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化工行业人力资源管理的挑战</a:t>
            </a:r>
            <a:endParaRPr lang="zh-CN" altLang="en-US"/>
          </a:p>
        </p:txBody>
      </p:sp>
      <p:sp>
        <p:nvSpPr>
          <p:cNvPr id="104909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工作环境危险：化工行业工作环境存在一定的危险性，需要员工具备较高的安全意识和技能。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技术要求高：化工行业对员工的技术要求较高，需要员工具备一定的专业知识和技能。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员工流动性大：化工行业员工流动性较大，需要企业采取有效的措施来留住员工。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培训需求大：化工行业需要员工不断更新知识和技能，需要企业提供持续的培训和发展机会。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化工行业人力资源管理的趋势</a:t>
            </a:r>
            <a:endParaRPr lang="zh-CN" altLang="en-US"/>
          </a:p>
        </p:txBody>
      </p:sp>
      <p:sp>
        <p:nvSpPr>
          <p:cNvPr id="104915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数字化管理：利用大数据和人工智能等技术，提高人力资源管理的效率和准确性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跨界合作：与其他行业进行人才交流和合作，提高人力资源的竞争力和创新能力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员工培训：加强员工培训，提高员工的专业技能和综合素质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激励机制：建立多元化的激励机制，提高员工的工作积极性和忠诚度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1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化工行业人力资源管理实践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人才招聘与选拔</a:t>
            </a:r>
            <a:endParaRPr lang="zh-CN" altLang="en-US"/>
          </a:p>
        </p:txBody>
      </p:sp>
      <p:sp>
        <p:nvSpPr>
          <p:cNvPr id="104927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招聘渠道：校园招聘、社会招聘、内部晋升等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8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选拔标准：专业技能、工作经验、综合素质等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选拔方式：笔试、面试、实操等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选拔流程：发布招聘信息、简历筛选、面试、录用等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培训与发展</a:t>
            </a:r>
            <a:endParaRPr lang="zh-CN" altLang="en-US"/>
          </a:p>
        </p:txBody>
      </p:sp>
      <p:sp>
        <p:nvSpPr>
          <p:cNvPr id="104933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培训效果评估：通过考试、实操等方式进行评估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培训内容：包括专业技能、安全知识、法律法规等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培训方式：线上培训、线下培训、实践操作等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发展路径：提供晋升通道，鼓励员工自我提升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绩效管理</a:t>
            </a:r>
            <a:endParaRPr lang="zh-CN" altLang="en-US"/>
          </a:p>
        </p:txBody>
      </p:sp>
      <p:sp>
        <p:nvSpPr>
          <p:cNvPr id="104940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目标设定：明确绩效目标，确保员工理解并接受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绩效评估：定期评估员工绩效，提供反馈和指导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激励措施：根据绩效结果，实施奖励和惩罚措施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培训与发展：提供培训和发展机会，提高员工技能和素质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薪酬福利设计</a:t>
            </a:r>
            <a:endParaRPr lang="zh-CN" altLang="en-US"/>
          </a:p>
        </p:txBody>
      </p:sp>
      <p:sp>
        <p:nvSpPr>
          <p:cNvPr id="104944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福利待遇：包括五险一金、带薪休假、员工培训等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基本工资：根据岗位、技能、经验等因素确定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绩效奖金：根据员工工作表现和业绩进行奖励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激励机制：设立晋升通道、提供职业发展机会等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5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化工行业激励机制的建立与实施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https://d.book118.com/108136012113006032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23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MiSans</vt:lpstr>
      <vt:lpstr>Wingdings</vt:lpstr>
      <vt:lpstr>Calibri Light</vt:lpstr>
      <vt:lpstr>微软雅黑</vt:lpstr>
      <vt:lpstr>Office Theme</vt:lpstr>
      <vt:lpstr>化工行业中的人力资源管理与激励</vt:lpstr>
      <vt:lpstr>目录</vt:lpstr>
      <vt:lpstr>单击添加章节标题</vt:lpstr>
      <vt:lpstr>化工行业人力资源管理的特点</vt:lpstr>
      <vt:lpstr>行业特点与人力资源管理</vt:lpstr>
      <vt:lpstr>化工行业对人才的需求</vt:lpstr>
      <vt:lpstr>化工行业人力资源管理的挑战</vt:lpstr>
      <vt:lpstr>化工行业人力资源管理的趋势</vt:lpstr>
      <vt:lpstr>化工行业人力资源管理实践</vt:lpstr>
      <vt:lpstr>人才招聘与选拔</vt:lpstr>
      <vt:lpstr>培训与发展</vt:lpstr>
      <vt:lpstr>绩效管理</vt:lpstr>
      <vt:lpstr>薪酬福利设计</vt:lpstr>
      <vt:lpstr>化工行业激励机制的建立与实施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2024-09-10T09:10:34.422</cp:lastPrinted>
  <dcterms:created xsi:type="dcterms:W3CDTF">2024-09-10T01:10:34Z</dcterms:created>
  <dcterms:modified xsi:type="dcterms:W3CDTF">2024-09-10T01:10:36Z</dcterms:modified>
</cp:coreProperties>
</file>