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E8AED7-77A0-4857-9D2A-F63AA3C0D8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B43F5A-5737-4405-8B89-8D7AF264F9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3DF2E41-A3DC-4DD9-A5D2-DD22D1E734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E8132C-6220-4668-B6CC-FADDAC86DB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BB3FEA-DBEE-48DC-8125-4D7C7ED976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4F3A9D-2238-4039-A40D-C13E285EE9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1860DA-6DF9-4046-BFF7-AA7C97A7B6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8A2CA4-45C7-4DFA-8676-BF19F77EB3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6949C5-AC91-42E1-AFBD-B7C4527DD6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C2E1D4-ED6C-47D0-B58C-559127D81D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B99AD6-94A7-4DE9-9152-FC20E5A4E6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13602303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职业理想与规划</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自我认知与定位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职业环境分析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职业规划制定与实施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职业素养提升与能力培养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职业规划的评估与调整</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明确职业目标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通过职业规划，个人可以清晰地认识到自己的职业目标，从而有针对性地提升技能和知识，实现职业发展。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提高职业满意度</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合理的职业规划有助于个人在职业发展过程中找到适合自己的岗位和工作内容，从而提高职业满意度。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增强职业竞争力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有计划地进行职业规划可以提升个人在职场中的竞争力，为未来的职业发展奠定坚实基础。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职业规划的重要性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自我评估</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在制定职业规划前，首先要对自己进行全面的评估，包括兴趣、特长、价值观等方面，以便确定适合的职业领域。</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目标设定</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根据自我评估和职业探索的结果，设定明确的短期和长期职业目标，并制定实现这些目标的计划。</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行动计划</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制定具体的行动计划，包括提升技能、积累经验、建立人脉等，以确保职业规划的顺利实施。同时，要定期评估和调整计划，以适应职场变化和个人发展需求。</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职业探索</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通过多种途径了解不同职业的特点和要求，如实习、咨询、网络调研等，以便找到适合自己的职业方向。</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如何制定职业规划</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自我认知与定位</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7542" r="7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价值观</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注重个人成长和社会价值，追求自我实现和为社会做出贡献。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兴趣</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喜欢与人打交道，善于沟通和表达，对心理学和社会学有浓厚兴趣。</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特长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具备较强的组织能力和领导能力，善于在团队中发挥协调作用。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了解自己的兴趣、特长和价值观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具备良好的沟通能力和组织协调能力，有较强的学习能力和适应能力，能够快速适应新环境和新任务。</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缺乏专业技能和经验，需要不断学习和积累；在处理复杂问题时，有时缺乏耐心和深度思考。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分析自己的优势和不足</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不足</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优势</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成为一名优秀的心理咨询师或人力资源管理师，帮助企业和个人解决心理和行为问题，提升组织和个人的绩效和幸福感。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职业目标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通过不断学习和实践，提升自己的专业技能和经验，积累案例和经验，建立自己的专业品牌和影响力。同时，积极拓展人际关系和行业资源，为未来的职业发展打下坚实基础。</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发展方向</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明确自己的职业目标和发展方向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职业环境分析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73" r="1467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研究目标行业过去几年的增长率，以及预测未来几年的增长趋势，以评估行业的整体健康状况。</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行业增长</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关注目标行业中技术创新的速度和频率，以及这些创新对行业结构和竞争格局的影响。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了解影响目标行业的法规和政策，包括环保、安全、税收等方面的规定，以及这些法规政策对行业发展的潜在影响。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法规政策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了解行业发展趋势和前景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技能要求</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深入了解目标职业所需的技能和能力，包括专业知识、沟通能力、团队协作、领导力等方面。</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市场需求</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研究目标职业的市场需求情况，包括招聘广告的数量、薪资水平、职位晋升空间等方面的信息。</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职业发展路径</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了解目标职业的典型职业发展路径，以及在不同阶段所需的技能和经验。</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掌握目标职业的技能要求和市场需求</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识别目标职业中的主要竞争对手，了解他们的背景、经验、技能和优势。</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竞争对手分析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012" r="1201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自身竞争力评估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提升竞争力策略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542" r="13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客观评估自己在目标职业中的竞争力，包括学历、经验、技能、人际关系等方面的优势和不足。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制定提升自身竞争力的策略，包括学习新技能、积累工作经验、拓展人际关系等方面的计划。</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分析竞争对手和自身竞争力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https://d.book118.com/108136023036006043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2024-09-22T18:40:25.627</cp:lastPrinted>
  <dcterms:created xsi:type="dcterms:W3CDTF">2024-09-22T10:40:25Z</dcterms:created>
  <dcterms:modified xsi:type="dcterms:W3CDTF">2024-09-22T10:40:27Z</dcterms:modified>
</cp:coreProperties>
</file>