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DB957-4EF6-4377-9901-6C11F29F5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BFFCA-AEF9-4EA5-90FF-8B2F2D754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30B7B-D40C-40A5-BB78-318D55A46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26EE2-549C-4183-A900-52585452E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D8986B-F7A4-4B37-BF92-3222FD5EB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0E41E4-1EE9-4197-900D-9572C2F50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0921D1-4F9D-4B70-8C3D-AAC8A43D0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81D1F-B5FD-4703-A3AB-8133D67B5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9EAC1-FBBC-4863-8ACD-6EF412A1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E322C-5273-4984-AD23-266EA7F2B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2D204-AE83-48ED-A0C0-12DAFDFF0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36135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化学知识解答肺活量问题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肺活量基础知识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化学与肺活量的关联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化学知识在肺活量问题中的应用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化学基础知识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化学元素与化合物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化学元素是构成物质的基本单元，化合物是由两种或多种元素通过化学键结合形成的化合物。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化学元素具有相同的核电荷数，而化合物是由两种或多种元素通过电子共享或接受形成的。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化学反应是物质性质和能量转化的过程，能量转化通常伴随着吸热或放热现象。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化学反应中，物质的状态和性质会发生变化，同时伴随着能量的吸收或释放。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化学反应与能量转化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化学键是连接分子中原子的一种力，分子结构决定了物质的性质和行为。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化学键的类型包括共价键、离子键和金属键等，它们对分子结构和性质具有重要影响。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化学键与分子结构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肺活量基础知识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肺活量是指一个人尽力深吸气后，再尽力呼出的气体总量，是反映人体肺功能的重要指标之一。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测量肺活量时，受试者需站立，深吸气至最大限度，然后将气体缓慢呼出，直到不能再呼出为止。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肺活量的定义与测量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13" b="8513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肺活量与呼吸系统健康状况密切相关，是评估肺部功能的重要参考指标。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肺活量的大小可以反映一个人的呼吸肌肉力量、胸廓扩张度和气道通畅程度。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长期坚持体育锻炼可以提高肺活量，进而改善心肺功能和增强体质。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肺活量与健康的关系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肺活量异常可能是由于呼吸道疾病、肺部疾病、胸廓畸形等原因引起的。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肺活量异常可能导致呼吸困难、乏力、运动能力下降等症状，影响生活质量。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及时诊断和治疗肺活量异常的原因，可以改善症状、提高生活质量。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肺活量异常的原因与影响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化学与肺活量的关联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https://d.book118.com/108136135037006025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2024-09-01T20:44:53.747</cp:lastPrinted>
  <dcterms:created xsi:type="dcterms:W3CDTF">2024-09-01T12:44:53Z</dcterms:created>
  <dcterms:modified xsi:type="dcterms:W3CDTF">2024-09-01T12:44:55Z</dcterms:modified>
</cp:coreProperties>
</file>