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B207D-61F8-4EC1-9D8B-74E9D28C8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EDA31-BA45-41FC-8F9E-84064C33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B916E-9E1D-41E0-8953-10A9DF716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51603-662E-4147-AE19-A36CAB607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43673-7702-4A76-AE83-BE5CCDA2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F274A-6648-46F1-82C2-C639D15C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7BAE0-762D-470E-B18D-D16257A1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B38EE-11ED-4B59-94F4-0326439D7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B4C2C-B9E1-432C-99F1-9F7BFDCD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CEC98-B6A9-48D2-A054-816886806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837C2-C5DE-47B5-8C09-60F439A3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702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77培训如何提高员工的时间管理和优先级管理能力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时间管理基本概念与技巧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优先级管理原则与实践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提高个人效率与团队协作能力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培养良好工作习惯与心态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评估培训效果并持续改进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473" b="264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00" b="8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通过培训使员工掌握时间管理和优先级管理技能，从而提高工作效率和绩效。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应对快节奏工作环境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现代企业面临快速变化的市场和竞争环境，员工需要具备快速响应和高效执行的能力。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良好的时间管理和优先级管理能力是个人职业发展的重要因素，有助于提高个人竞争力和晋升机会。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介绍时间管理的基本理论和实用技巧，如时间矩阵、番茄工作法等。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时间管理理论和技巧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讲解优先级管理的方法和工具，如重要紧急矩阵、任务清单等。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优先级管理方法和工具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探讨拖延症的原因和解决方法，提高员工的自律性和自我管理能力。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应对拖延症和提高自律性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通过实践练习和案例分析，让员工将所学知识应用到实际工作中，提高培训效果。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实践应用和案例分析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时间管理基本概念与技巧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时间管理是指通过事先规划和运用一定的技巧、方法与工具，对时间进行合理的分配和使用，以达到个人或组织目标的过程。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在快节奏的工作环境中，良好的时间管理能力对于提高员工工作效率、减少工作压力、增加工作满意度等方面都具有重要意义。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常见时间浪费现象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无效的会议和讨论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205" b="292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650" b="2965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过多的电子邮件和社交媒体干扰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拖延症和缺乏计划性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缺乏明确的目标和计划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40" b="864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827" b="17827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30" r="163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78" b="1227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外部干扰和诱惑过多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个人习惯和自律能力不足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设定清晰、可衡量的目标，并制定详细的计划，包括时间表、任务清单、优先级排序等。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制定明确的目标和计划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根据任务的紧急程度和重要性，合理安排工作时间，确保重要任务得到优先处理。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关闭不必要的电子邮件和社交媒体通知，减少会议和讨论的时间浪费，保持专注和高效的工作状态。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减少外部干扰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养成良好的工作习惯，如按时开始工作、避免拖延、保持工作区域整洁等，以提高自律能力和工作效率。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提高自律能力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有效利用时间的策略与方法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优先级管理原则与实践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根据任务对公司或团队目标的贡献程度进行划分，重要任务优先处理。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根据任务截止日期或紧急程度进行划分，紧急任务优先处理。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根据任务完成后可能产生的结果或影响进行划分，影响力大的任务优先处理。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优先级划分依据及标准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四象限法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将任务按照重要性和紧急性分为四个象限，优先处理重要且紧急的任务，合理安排时间处理重要不紧急、紧急不重要的任务，尽量避免处理不重要且不紧急的任务。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将时间划分为不同的时间块，每个时间块专注于处理一类任务，避免多任务切换带来的效率损失。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任务清单法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列出所有待处理任务，按照优先级进行排序，根据清单逐一完成任务。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任务排序与调度技巧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https://d.book118.com/108137027053006045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2024-09-25T21:03:46.208</cp:lastPrinted>
  <dcterms:created xsi:type="dcterms:W3CDTF">2024-09-25T13:03:46Z</dcterms:created>
  <dcterms:modified xsi:type="dcterms:W3CDTF">2024-09-25T13:03:48Z</dcterms:modified>
</cp:coreProperties>
</file>