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5CB3C-D395-43DB-92D5-58C6A25C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CE1AE-5180-444E-B034-89F318FA4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6F199-883F-4DD2-9873-287D528F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1E626-0BBF-4FEC-8952-5BD5628A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31926-C675-452C-83C4-2BF14CAA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ED25F-00CE-425C-95C0-CCE6F4DF1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4E1F7-E88B-415F-9615-D67726725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A5B53-59E9-461B-9564-4EA51F63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F9E95-9A2C-4799-8F72-AEDC2951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61F5C-9F95-4F2C-8F2B-0C84B5E8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4C2B3-CF8A-4CDA-9773-4CFE310F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7115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均匀速度的计算与应用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均匀速度计算公式推导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实际应用场景举例分析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实验测定方法介绍及误差分析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常见问题解答与误区提示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知识拓展：非均匀运动简介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85" r="31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均匀速度是指在任意相等时间内，通过相等的路程的运动，也称为匀速直线运动。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均匀速度是物理学中描述物体运动状态的基本物理量之一，它反映了物体运动的快慢和方向。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定义及物理意义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65" r="163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31" b="27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均匀运动特点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速度大小和方向保持不变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在均匀运动中，物体的速度大小和方向始终保持不变，即物体的运动轨迹是一条直线。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位移与时间成正比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由于速度保持不变，因此物体的位移与运动时间成正比，即位移随时间均匀增加。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加速度为零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在均匀运动中，物体的加速度为零，因为物体的速度没有发生变化。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与变速运动比较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变速运动的速度大小或方向会发生变化，而均匀运动的速度大小和方向都保持不变。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与匀加速运动比较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匀加速运动的速度随时间均匀增加，而均匀运动的速度保持不变。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与曲线运动比较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曲线运动中物体的速度方向会发生变化，而均匀运动的速度方向保持不变。此外，曲线运动中的速度大小也可能发生变化，而均匀运动中的速度大小保持不变。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与其他运动类型比较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均匀速度计算公式推导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均匀速度定义为位移与时间的比值，即$v = frac{Delta x}{Delta t}$，其中$v$表示均匀速度，$Delta x$表示位移，$Delta t$表示时间间隔。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当物体做匀速直线运动时，其位移-时间图像为一条直线，斜率即为物体的速度，因此可以通过位移-时间图像的斜率来求解均匀速度。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在实际应用中，常常通过测量物体在不同时间点的位置，然后利用位置差与时间差的比值来近似计算物体的均匀速度。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60" b="776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2" b="780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基于位移-时间关系推导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均匀速度也可以通过速度-时间图像来推导，当物体做匀速直线运动时，其速度-时间图像为一条平行于时间轴的直线。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此时，物体的速度保持不变，因此可以通过测量物体在任意时间点的速度来得到其均匀速度。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630" b="663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需要注意的是，当物体做变速运动时，其速度-时间图像为一条曲线，此时不能简单地通过测量某一点的速度来得到物体的均匀速度。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基于速度-时间图像推导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均匀速度公式适用于物体做匀速直线运动的情况，此时物体的速度保持不变，可以通过测量位移和时间来计算均匀速度。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但是，当物体做变速运动时，其速度随时间变化，此时不能简单地使用均匀速度公式来计算物体的平均速度。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另外，需要注意的是，在实际测量中，由于测量误差的存在，所得到的均匀速度可能存在一定的误差。因此，在进行精确测量时，需要采用更加精确的方法来减小误差的影响。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公式适用范围及限制条件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实际应用场景举例分析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在高速公路上，通过测量汽车行驶的时间和距离，可以计算出汽车的平均速度，从而了解汽车的行驶状况。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在田径场上，教练可以通过测量运动员跑步的时间和距离，计算出运动员的平均速度，从而评估运动员的训练效果。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在航空航天领域，通过测量飞行器在直线航道上的飞行时间和距离，可以计算出飞行器的平均速度，为飞行器的设计和导航提供重要参数。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直线运动中计算行驶时间或距离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在物体做圆周运动时，由于其运动轨迹为曲线，因此无法直接测量其瞬时速度。这时，可以通过测量物体在一段时间内转过的角度和所对应的弧长，来估算出其平均速率。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在汽车行驶过程中，如果遇到弯道，那么汽车的行驶轨迹也会变为曲线。这时，可以通过测量汽车在弯道上行驶的时间和所对应的路程，来估算出汽车在弯道上的平均速率。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曲线行驶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曲线运动中估算平均速率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https://d.book118.com/108137115074006035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2024-09-14T10:20:34.458</cp:lastPrinted>
  <dcterms:created xsi:type="dcterms:W3CDTF">2024-09-14T02:20:34Z</dcterms:created>
  <dcterms:modified xsi:type="dcterms:W3CDTF">2024-09-14T02:20:36Z</dcterms:modified>
</cp:coreProperties>
</file>