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TAQOI+MS-UIGothic"/>
      <p:regular r:id="rId15"/>
    </p:embeddedFont>
    <p:embeddedFont>
      <p:font typeface="SUKTLV+GHRBFG+ArialMT"/>
      <p:regular r:id="rId16"/>
    </p:embeddedFont>
    <p:embeddedFont>
      <p:font typeface="ICJETR+JEOKNR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F4F97-3FB2-4396-B6DB-5A624D22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F72A1-DF67-46E0-A320-B2D4F0C7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19EFD-3D0F-4F86-B918-82AC237C9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B1E5F-9978-472B-BFA9-EE9DC0BD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56405-B35E-43D8-B403-57F975604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61A80-969D-49DE-8C47-FC00603B1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AC62B-3400-468A-88D1-B4D1BF4FB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D28B8-92F3-42EF-96C2-E993C0DBB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AACEA-E8E0-4F00-BA70-130511DCF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3F6AE-BB2E-4432-BAB8-0A6C167D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A2C25-1102-4587-A986-B80C685E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40004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CTAQOI+MS-UIGothic"/>
                <a:cs typeface="CTAQOI+MS-UIGothic"/>
              </a:rPr>
              <a:t>第三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单</a:t>
            </a:r>
            <a:r>
              <a:rPr sz="5150" spc="20">
                <a:solidFill>
                  <a:srgbClr val="A246FF"/>
                </a:solidFill>
                <a:latin typeface="CTAQOI+MS-UIGothic"/>
                <a:cs typeface="CTAQOI+MS-UIGothic"/>
              </a:rPr>
              <a:t>元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综</a:t>
            </a:r>
            <a:r>
              <a:rPr sz="5150" spc="25">
                <a:solidFill>
                  <a:srgbClr val="A246FF"/>
                </a:solidFill>
                <a:latin typeface="CTAQOI+MS-UIGothic"/>
                <a:cs typeface="CTAQOI+MS-UIGothic"/>
              </a:rPr>
              <a:t>合探究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CTAQOI+MS-UIGothic"/>
                <a:cs typeface="CTAQO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5316161" cy="29777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UKTLV+GHRBFG+ArialMT"/>
                <a:cs typeface="SUKTLV+GHRBF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探究一：如何理解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合探究的概念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UKTLV+GHRBFG+ArialMT"/>
                <a:cs typeface="SUKTLV+GHRBF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探究二：如何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行有效的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合探究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UKTLV+GHRBFG+ArialMT"/>
                <a:cs typeface="SUKTLV+GHRBF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探究三：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合探究在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践中的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UKTLV+GHRBFG+ArialMT"/>
                <a:cs typeface="SUKTLV+GHRBF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探究四：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合探究的未来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UKTLV+GHRBFG+ArialMT"/>
                <a:cs typeface="SUKTLV+GHRBF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探究五：如何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AF79DE"/>
                </a:solidFill>
                <a:latin typeface="CTAQOI+MS-UIGothic"/>
                <a:cs typeface="CTAQOI+MS-UIGothic"/>
              </a:rPr>
              <a:t>合探究的效果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TAQOI+MS-UIGothic"/>
                <a:cs typeface="CTAQOI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ICJETR+JEOKNR+MicrosoftYaHei-Bold"/>
                <a:cs typeface="ICJETR+JEOKNR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CJETR+JEOKNR+MicrosoftYaHei-Bold"/>
                <a:cs typeface="ICJETR+JEOKN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95425" y="3665374"/>
            <a:ext cx="102015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CTAQOI+MS-UIGothic"/>
                <a:cs typeface="CTAQOI+MS-UIGothic"/>
              </a:rPr>
              <a:t>探究一：如何理解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综</a:t>
            </a:r>
            <a:r>
              <a:rPr sz="5150" spc="23">
                <a:solidFill>
                  <a:srgbClr val="A246FF"/>
                </a:solidFill>
                <a:latin typeface="CTAQOI+MS-UIGothic"/>
                <a:cs typeface="CTAQOI+MS-UIGothic"/>
              </a:rPr>
              <a:t>合探究的概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67704" y="4611524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A246FF"/>
                </a:solidFill>
                <a:latin typeface="CTAQOI+MS-UIGothic"/>
                <a:cs typeface="CTAQOI+MS-UIGothic"/>
              </a:rPr>
              <a:t>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AF79DE"/>
                </a:solidFill>
                <a:latin typeface="CTAQOI+MS-UIGothic"/>
                <a:cs typeface="CTAQOI+MS-UIGothic"/>
              </a:rPr>
              <a:t>合探究的定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CJETR+JEOKNR+MicrosoftYaHei-Bold"/>
                <a:cs typeface="ICJETR+JEOKN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合探究是指通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整合多种学科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和方法，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某一主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展开深入、系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的探究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CJETR+JEOKNR+MicrosoftYaHei-Bold"/>
                <a:cs typeface="ICJETR+JEOKNR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跨学科的交叉融合，注重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培养学生的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新思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践能力。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AF79DE"/>
                </a:solidFill>
                <a:latin typeface="CTAQOI+MS-UIGothic"/>
                <a:cs typeface="CTAQOI+MS-UIGothic"/>
              </a:rPr>
              <a:t>合探究的意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TAQOI+MS-UIGothic"/>
                <a:cs typeface="CTAQOI+MS-UIGothic"/>
              </a:rPr>
              <a:t>培养跨学科的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FFFDFD"/>
                </a:solidFill>
                <a:latin typeface="CTAQOI+MS-UIGothic"/>
                <a:cs typeface="CTAQOI+MS-UIGothic"/>
              </a:rPr>
              <a:t>合素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TAQOI+MS-UIGothic"/>
                <a:cs typeface="CTAQOI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CTAQOI+MS-UIGothic"/>
                <a:cs typeface="CTAQOI+MS-UIGothic"/>
              </a:rPr>
              <a:t>知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FFFDFD"/>
                </a:solidFill>
                <a:latin typeface="CTAQOI+MS-UIGothic"/>
                <a:cs typeface="CTAQOI+MS-UIGothic"/>
              </a:rPr>
              <a:t>整合与更新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合探究有助于学生将不同学科知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行整合，形成新的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和理解，促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的更新与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合探究有助于学生掌握不同学科的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和方法，形成跨学科的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合素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59629" y="385371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TAQOI+MS-UIGothic"/>
                <a:cs typeface="CTAQOI+MS-UIGothic"/>
              </a:rPr>
              <a:t>提升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CTAQOI+MS-UIGothic"/>
                <a:cs typeface="CTAQOI+MS-UIGothic"/>
              </a:rPr>
              <a:t>新能力和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FFFDFD"/>
                </a:solidFill>
                <a:latin typeface="CTAQOI+MS-UIGothic"/>
                <a:cs typeface="CTAQOI+MS-UIGothic"/>
              </a:rPr>
              <a:t>践能力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过综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合探究，学生能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够锻炼创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新思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践能力，提高解决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CTAQOI+MS-UIGothic"/>
                <a:cs typeface="CTAQOI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AF79DE"/>
                </a:solidFill>
                <a:latin typeface="CTAQOI+MS-UIGothic"/>
                <a:cs typeface="CTAQOI+MS-UIGothic"/>
              </a:rPr>
              <a:t>合探究的方法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TAQOI+MS-UIGothic"/>
                <a:cs typeface="CTAQOI+MS-UIGothic"/>
              </a:rPr>
              <a:t>制定探究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AF79DE"/>
                </a:solidFill>
                <a:latin typeface="CTAQOI+MS-UIGothic"/>
                <a:cs typeface="CTAQOI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TAQOI+MS-UIGothic"/>
                <a:cs typeface="CTAQOI+MS-UIGothic"/>
              </a:rPr>
              <a:t>跨学科合作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007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明确探究目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、方法和步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制定合理的探究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鼓励不同学科背景的学生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各自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，共同开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展探究活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TAQOI+MS-UIGothic"/>
                <a:cs typeface="CTAQOI+MS-UIGothic"/>
              </a:rPr>
              <a:t>确定探究主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TAQOI+MS-UIGothic"/>
                <a:cs typeface="CTAQOI+MS-UIGothic"/>
              </a:rPr>
              <a:t>收集和分析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AF79DE"/>
                </a:solidFill>
                <a:latin typeface="CTAQOI+MS-UIGothic"/>
                <a:cs typeface="CTAQOI+MS-UIGothic"/>
              </a:rPr>
              <a:t>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</a:t>
            </a:r>
            <a:r>
              <a:rPr sz="2300" spc="23">
                <a:solidFill>
                  <a:srgbClr val="AF79DE"/>
                </a:solidFill>
                <a:latin typeface="CTAQOI+MS-UIGothic"/>
                <a:cs typeface="CTAQOI+MS-UIGothic"/>
              </a:rPr>
              <a:t>与反思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探究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和反思，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炼经验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今后的学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践提供借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8479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用价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，涉及多个学科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域。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过查阅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文献、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等方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式收集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料，运用科学方法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行分析和整理。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CJETR+JEOKNR+MicrosoftYaHei-Bold"/>
                <a:cs typeface="ICJETR+JEOKN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95425" y="3665374"/>
            <a:ext cx="102015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CTAQOI+MS-UIGothic"/>
                <a:cs typeface="CTAQOI+MS-UIGothic"/>
              </a:rPr>
              <a:t>探究二：如何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进</a:t>
            </a:r>
            <a:r>
              <a:rPr sz="5150" spc="23">
                <a:solidFill>
                  <a:srgbClr val="A246FF"/>
                </a:solidFill>
                <a:latin typeface="CTAQOI+MS-UIGothic"/>
                <a:cs typeface="CTAQOI+MS-UIGothic"/>
              </a:rPr>
              <a:t>行有效的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综</a:t>
            </a:r>
            <a:r>
              <a:rPr sz="5150" spc="25">
                <a:solidFill>
                  <a:srgbClr val="A246FF"/>
                </a:solidFill>
                <a:latin typeface="CTAQOI+MS-UIGothic"/>
                <a:cs typeface="CTAQOI+MS-UIGothic"/>
              </a:rPr>
              <a:t>合探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67704" y="4611524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A246FF"/>
                </a:solidFill>
                <a:latin typeface="CTAQOI+MS-UIGothic"/>
                <a:cs typeface="CTAQOI+MS-UIGothic"/>
              </a:rPr>
              <a:t>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TAQOI+MS-UIGothic"/>
                <a:cs typeface="CTAQOI+MS-UIGothic"/>
              </a:rPr>
              <a:t>确定探究目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明确、具体、可操作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CTAQOI+MS-UIGothic"/>
                <a:cs typeface="CTAQO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在开始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合探究之前，首先要明确探究的目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。目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标应该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具体、明确，具有可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操作性，以便于学生理解和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施。目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可以是解决某个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某个假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探究某个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象，确保探究活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TAQOI+MS-UIGothic"/>
                <a:cs typeface="CTAQOI+MS-UIGothic"/>
              </a:rPr>
              <a:t>有的放矢。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AF79DE"/>
                </a:solidFill>
                <a:latin typeface="CTAQOI+MS-UIGothic"/>
                <a:cs typeface="CTAQOI+MS-UIGothic"/>
              </a:rPr>
              <a:t>探究方案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68503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科学、可行、有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CTAQOI+MS-UIGothic"/>
                <a:cs typeface="CTAQO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探究方案是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施探究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程的指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性文件，因此需要科学、可行并具有一定的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性。方案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包括探究方法、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实验设计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、数据收集与分析等内容，确保探究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程有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序、高效。同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，鼓励学生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发挥创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新精神，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FFFFFF"/>
                </a:solidFill>
                <a:latin typeface="CTAQOI+MS-UIGothic"/>
                <a:cs typeface="CTAQOI+MS-UIGothic"/>
              </a:rPr>
              <a:t>不同的方法和思路。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CTAQOI+MS-UIGothic"/>
                <a:cs typeface="CTAQOI+MS-UIGothic"/>
              </a:rPr>
              <a:t>施探究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AF79DE"/>
                </a:solidFill>
                <a:latin typeface="CTAQOI+MS-UIGothic"/>
                <a:cs typeface="CTAQOI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致、合作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CTAQOI+MS-UIGothic"/>
                <a:cs typeface="CTAQO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60759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探究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程是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探究目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键环节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程中，学生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的科学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致地操作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数据，并注意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合作。通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分工合作，可以提高探究效率，同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培养学生的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000000"/>
                </a:solidFill>
                <a:latin typeface="CTAQOI+MS-UIGothic"/>
                <a:cs typeface="CTAQOI+MS-UIGothic"/>
              </a:rPr>
              <a:t>作精神。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https://d.book118.com/108140004016006047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CTAQOI+MS-UIGothic</vt:lpstr>
      <vt:lpstr>SimSun</vt:lpstr>
      <vt:lpstr>SUKTLV+GHRBFG+ArialMT</vt:lpstr>
      <vt:lpstr>Times New Roman</vt:lpstr>
      <vt:lpstr>ICJETR+JEOKNR+MicrosoftYaHei-Bold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2024-09-28T07:23:08.752</cp:lastPrinted>
  <dcterms:created xsi:type="dcterms:W3CDTF">2024-09-27T23:23:08Z</dcterms:created>
  <dcterms:modified xsi:type="dcterms:W3CDTF">2024-09-27T23:23:09Z</dcterms:modified>
</cp:coreProperties>
</file>