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15462-0870-4CCA-A10A-75025A2D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9990E-F279-4380-A500-F4F2EA39D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668A7-CA51-43CC-965D-38ECEBF16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5FB54-DF67-4ED9-A665-2B2D1F7AA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A4755-2228-4DBA-8269-9D662F81F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F92B04-A009-4CAF-BC21-ECC27E2E2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C3170-6C19-4480-BE75-4E5A72000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43937-77A5-42CA-BA27-6E7CC0DF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E996A-E87B-44A6-8D9E-8617C359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F739A-F5F8-4739-B121-63D3D42BD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0AC59-F777-4A6C-882F-21F87FF0A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40067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卡罗拉发动机数据分析报告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卡罗拉发动机性能概述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评估发动机在不同工况下的效率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发现潜在的问题并提出改进建议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分析卡罗拉发动机的性能表现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数据来源于实车试验和模拟仿真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使用高精度传感器和测量设备采集发动机性能参数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采集的数据包括发动机转速、扭矩、功率、燃油消耗率等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卡罗拉发动机性能概述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生产厂家：丰田汽车公司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排量：1.8L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最大扭矩：173Nm/4000rpm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型号：卡罗拉1.8L自然吸气发动机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适用车型：卡罗拉轿车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最大功率：102kW/6000rpm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发动机型号与规格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发动机性能参数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压缩比：10.5:1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行程：92.8mm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燃油供给方式：多点喷射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缸径：83.5mm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空气通过进气门进入气缸，与喷油嘴喷出的汽油混合形成可燃混合气。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进气过程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活塞向上运动，压缩可燃混合气。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火花塞点燃可燃混合气，产生高温高压气体推动活塞向下运动。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做功过程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排气管将废气排出气缸，进入三元催化器进行净化处理。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排气过程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发动机工作原理简介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去除异常值、缺失值和重复数据，确保数据质量。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将数据标准化或归一化，使其在同一尺度上，便于比较和分析。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数据探索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初步了解数据的分布、特征和规律，为后续分析提供基础。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https://d.book118.com/108140067051006037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2024-09-17T04:35:08.997</cp:lastPrinted>
  <dcterms:created xsi:type="dcterms:W3CDTF">2024-09-16T20:35:09Z</dcterms:created>
  <dcterms:modified xsi:type="dcterms:W3CDTF">2024-09-16T20:35:11Z</dcterms:modified>
</cp:coreProperties>
</file>