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0544F-71E3-45D8-8991-C9DF0ED2D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21CDE-8B7F-437A-ADB8-848CDE58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A75C5-8AE4-4CA9-95B1-BC64C88E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6ABC5-AD66-4A78-BA9D-E3E65499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94A87-D599-4EAF-8D31-EFBC5FD9B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1F4FF-4215-450D-97A2-A286CA109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54817-CC3E-4072-85CB-9EFE59B68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7F26B-A9E2-4240-B255-097B2323C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8B0DC-922A-4614-9667-69054354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F7EAA-B56D-4C13-909F-4509AB08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1325F-1E31-43B7-8CB0-30854CC91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41012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患者营养需求与评估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699" r="38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它涉及对患者营养状况的评估、营养需求的计算、饮食计划的制定以及营养支持的实施等方面的内容。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患者营养护理是指通过科学合理的营养供给和调整，满足患者的营养需求，促进其康复和健康。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32" r="1323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08" b="2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良好的营养护理能够提高患者的免疫力，增强抵抗力，减少并发症的发生，促进康复。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对于一些特殊疾病，如糖尿病、肾病、肿瘤等，合理的营养护理对于疾病的治疗和控制具有重要意义。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营养护理还能改善患者的生存质量，减轻家庭和社会的负担。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患者营养护理的目标和原则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患者营养护理的目标是确保患者获得足够的营养素，满足其生理需求，促进健康和康复。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患者营养护理的原则包括个性化原则、整体性原则、科学性原则和实用性原则。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个性化原则是指根据患者的年龄、性别、身高、体重、病情等因素制定个性化的饮食计划。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科学性原则是指遵循科学依据，根据患者的营养状况和病情制定合理的饮食计划。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实用性原则是指考虑患者的饮食习惯、口味和文化背景，制定易于实施和接受的饮食计划。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整体性原则是指将患者的营养护理与整体治疗相结合，综合考虑患者的生理、心理和社会需求。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患者营养需求与评估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患者需要摄入足够的热量、蛋白质、脂肪、碳水化合物等营养素，以维持正常的生命活动和生理功能。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患者需要摄入足够的维生素、矿物质和其他微量元素，以促进康复和伤口愈合。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125" b="6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患者需要摄入足够的营养素，以增强免疫力和抵抗力，预防感染。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患者的营养需求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了解患者的饮食习惯、消化吸收能力、疾病状况等，评估患者的营养状况。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测量患者的身高、体重、腰围等指标，评估患者的营养状况和身体状况。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检测患者的血液、尿液等样本，了解患者的营养素水平。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患者的营养评估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根据患者的营养需求和评估结果，制定合理的饮食计划，包括食物种类、数量、烹饪方式等。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制定饮食计划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根据患者的病情和身体状况，及时调整饮食计划，以满足患者的营养需求。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对于需要特殊饮食的患者，如糖尿病、高血压等，制定个性化的饮食计划，以满足患者的特殊需求。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特殊饮食护理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患者的饮食计划与调整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患者营养护理的实施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https://d.book118.com/108141012125006026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2024-09-04T07:56:58.671</cp:lastPrinted>
  <dcterms:created xsi:type="dcterms:W3CDTF">2024-09-03T23:56:58Z</dcterms:created>
  <dcterms:modified xsi:type="dcterms:W3CDTF">2024-09-03T23:57:00Z</dcterms:modified>
</cp:coreProperties>
</file>